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540" r:id="rId4"/>
    <p:sldId id="275" r:id="rId5"/>
    <p:sldId id="276" r:id="rId6"/>
    <p:sldId id="542" r:id="rId7"/>
    <p:sldId id="280" r:id="rId8"/>
    <p:sldId id="287" r:id="rId9"/>
    <p:sldId id="263" r:id="rId10"/>
    <p:sldId id="289" r:id="rId11"/>
    <p:sldId id="293" r:id="rId12"/>
    <p:sldId id="294" r:id="rId13"/>
    <p:sldId id="295" r:id="rId14"/>
    <p:sldId id="539" r:id="rId15"/>
    <p:sldId id="290" r:id="rId16"/>
    <p:sldId id="264" r:id="rId17"/>
    <p:sldId id="291" r:id="rId18"/>
    <p:sldId id="29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2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AFFDE4-9D69-46C5-9C9C-3CFF47C08917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D2665D9-BAA8-430A-AB0B-42C7A0A545E9}">
      <dgm:prSet phldrT="[Text]"/>
      <dgm:spPr/>
      <dgm:t>
        <a:bodyPr/>
        <a:lstStyle/>
        <a:p>
          <a:r>
            <a:rPr lang="en-US" dirty="0"/>
            <a:t>Create Master List of Recommendations</a:t>
          </a:r>
        </a:p>
      </dgm:t>
    </dgm:pt>
    <dgm:pt modelId="{D2234EF7-EFDD-4AE9-9E5E-AD1FB5835B0E}" type="parTrans" cxnId="{2D5A976E-267E-418B-ACEC-9369D4738E2E}">
      <dgm:prSet/>
      <dgm:spPr/>
      <dgm:t>
        <a:bodyPr/>
        <a:lstStyle/>
        <a:p>
          <a:endParaRPr lang="en-US"/>
        </a:p>
      </dgm:t>
    </dgm:pt>
    <dgm:pt modelId="{9C1CA01E-7FC3-47E5-83D3-82B74C02D2AA}" type="sibTrans" cxnId="{2D5A976E-267E-418B-ACEC-9369D4738E2E}">
      <dgm:prSet/>
      <dgm:spPr/>
      <dgm:t>
        <a:bodyPr/>
        <a:lstStyle/>
        <a:p>
          <a:endParaRPr lang="en-US"/>
        </a:p>
      </dgm:t>
    </dgm:pt>
    <dgm:pt modelId="{9DDFBBED-2F97-4806-9AF9-7FE6AE5AB0A2}">
      <dgm:prSet phldrT="[Text]"/>
      <dgm:spPr/>
      <dgm:t>
        <a:bodyPr/>
        <a:lstStyle/>
        <a:p>
          <a:r>
            <a:rPr lang="en-US" dirty="0"/>
            <a:t>October 28</a:t>
          </a:r>
          <a:r>
            <a:rPr lang="en-US" baseline="30000" dirty="0"/>
            <a:t>th</a:t>
          </a:r>
          <a:endParaRPr lang="en-US" dirty="0"/>
        </a:p>
      </dgm:t>
    </dgm:pt>
    <dgm:pt modelId="{56B0492F-21B6-46BE-A2C7-AC5B156DDD8C}" type="parTrans" cxnId="{F1AB7F02-B56A-4442-9CD8-F36A4CFAB005}">
      <dgm:prSet/>
      <dgm:spPr/>
      <dgm:t>
        <a:bodyPr/>
        <a:lstStyle/>
        <a:p>
          <a:endParaRPr lang="en-US"/>
        </a:p>
      </dgm:t>
    </dgm:pt>
    <dgm:pt modelId="{132F683C-7778-4690-B2E9-7DDB1343C2FD}" type="sibTrans" cxnId="{F1AB7F02-B56A-4442-9CD8-F36A4CFAB005}">
      <dgm:prSet/>
      <dgm:spPr/>
      <dgm:t>
        <a:bodyPr/>
        <a:lstStyle/>
        <a:p>
          <a:endParaRPr lang="en-US"/>
        </a:p>
      </dgm:t>
    </dgm:pt>
    <dgm:pt modelId="{CE62A560-6858-41E7-946E-13AF90C0A1D8}">
      <dgm:prSet phldrT="[Text]"/>
      <dgm:spPr/>
      <dgm:t>
        <a:bodyPr/>
        <a:lstStyle/>
        <a:p>
          <a:r>
            <a:rPr lang="en-US" dirty="0"/>
            <a:t>Self-Study Leadership Team</a:t>
          </a:r>
        </a:p>
      </dgm:t>
    </dgm:pt>
    <dgm:pt modelId="{44ADA252-91AA-4504-B61B-FB2A30CD5512}" type="parTrans" cxnId="{AC824F1E-E2E1-47B6-B191-BCBA37283EB7}">
      <dgm:prSet/>
      <dgm:spPr/>
      <dgm:t>
        <a:bodyPr/>
        <a:lstStyle/>
        <a:p>
          <a:endParaRPr lang="en-US"/>
        </a:p>
      </dgm:t>
    </dgm:pt>
    <dgm:pt modelId="{1166A748-BD8F-459E-BB28-DD0A4BBA359B}" type="sibTrans" cxnId="{AC824F1E-E2E1-47B6-B191-BCBA37283EB7}">
      <dgm:prSet/>
      <dgm:spPr/>
      <dgm:t>
        <a:bodyPr/>
        <a:lstStyle/>
        <a:p>
          <a:endParaRPr lang="en-US"/>
        </a:p>
      </dgm:t>
    </dgm:pt>
    <dgm:pt modelId="{583D3784-C525-451C-933E-2BED6FFC8158}">
      <dgm:prSet phldrT="[Text]"/>
      <dgm:spPr/>
      <dgm:t>
        <a:bodyPr/>
        <a:lstStyle/>
        <a:p>
          <a:r>
            <a:rPr lang="en-US" dirty="0"/>
            <a:t>Assign Leads to respond to each Recommendation</a:t>
          </a:r>
        </a:p>
      </dgm:t>
    </dgm:pt>
    <dgm:pt modelId="{446CB25D-AA9E-4C31-9213-42A577EB4AB2}" type="parTrans" cxnId="{F208F6B8-8D2F-49A0-B8F0-5E01BC047FDE}">
      <dgm:prSet/>
      <dgm:spPr/>
      <dgm:t>
        <a:bodyPr/>
        <a:lstStyle/>
        <a:p>
          <a:endParaRPr lang="en-US"/>
        </a:p>
      </dgm:t>
    </dgm:pt>
    <dgm:pt modelId="{5A83A743-10EB-4D53-B88C-E48CA9E6E3B5}" type="sibTrans" cxnId="{F208F6B8-8D2F-49A0-B8F0-5E01BC047FDE}">
      <dgm:prSet/>
      <dgm:spPr/>
      <dgm:t>
        <a:bodyPr/>
        <a:lstStyle/>
        <a:p>
          <a:endParaRPr lang="en-US"/>
        </a:p>
      </dgm:t>
    </dgm:pt>
    <dgm:pt modelId="{160FD28F-D6D7-4F8A-88FB-1A0F890B1CDA}">
      <dgm:prSet phldrT="[Text]"/>
      <dgm:spPr/>
      <dgm:t>
        <a:bodyPr/>
        <a:lstStyle/>
        <a:p>
          <a:r>
            <a:rPr lang="en-US" dirty="0"/>
            <a:t>October 31</a:t>
          </a:r>
          <a:r>
            <a:rPr lang="en-US" baseline="30000" dirty="0"/>
            <a:t>st</a:t>
          </a:r>
          <a:r>
            <a:rPr lang="en-US" dirty="0"/>
            <a:t> </a:t>
          </a:r>
        </a:p>
      </dgm:t>
    </dgm:pt>
    <dgm:pt modelId="{A2E4D955-BF94-4127-873A-D7A81F71D94C}" type="parTrans" cxnId="{1D7E947A-9E22-4CD5-81E8-7CB199D16D10}">
      <dgm:prSet/>
      <dgm:spPr/>
      <dgm:t>
        <a:bodyPr/>
        <a:lstStyle/>
        <a:p>
          <a:endParaRPr lang="en-US"/>
        </a:p>
      </dgm:t>
    </dgm:pt>
    <dgm:pt modelId="{0B060DA8-373E-47B3-A419-FEC497CDC542}" type="sibTrans" cxnId="{1D7E947A-9E22-4CD5-81E8-7CB199D16D10}">
      <dgm:prSet/>
      <dgm:spPr/>
      <dgm:t>
        <a:bodyPr/>
        <a:lstStyle/>
        <a:p>
          <a:endParaRPr lang="en-US"/>
        </a:p>
      </dgm:t>
    </dgm:pt>
    <dgm:pt modelId="{00808AC9-6B96-4B82-B0FA-C9D2BD0C0C0A}">
      <dgm:prSet phldrT="[Text]"/>
      <dgm:spPr/>
      <dgm:t>
        <a:bodyPr/>
        <a:lstStyle/>
        <a:p>
          <a:r>
            <a:rPr lang="en-US" dirty="0"/>
            <a:t>Steering Committee</a:t>
          </a:r>
        </a:p>
      </dgm:t>
    </dgm:pt>
    <dgm:pt modelId="{DDAA3E72-09C2-44B2-95D9-4A56E26FF7EB}" type="parTrans" cxnId="{B0C8AE83-B23E-4C64-A93D-160269D1D7F9}">
      <dgm:prSet/>
      <dgm:spPr/>
      <dgm:t>
        <a:bodyPr/>
        <a:lstStyle/>
        <a:p>
          <a:endParaRPr lang="en-US"/>
        </a:p>
      </dgm:t>
    </dgm:pt>
    <dgm:pt modelId="{BB60E58D-CA96-4C7C-B4AE-0CC85B13DAAD}" type="sibTrans" cxnId="{B0C8AE83-B23E-4C64-A93D-160269D1D7F9}">
      <dgm:prSet/>
      <dgm:spPr/>
      <dgm:t>
        <a:bodyPr/>
        <a:lstStyle/>
        <a:p>
          <a:endParaRPr lang="en-US"/>
        </a:p>
      </dgm:t>
    </dgm:pt>
    <dgm:pt modelId="{A746258F-1AB3-42CA-AAE7-B445BBD32CB7}">
      <dgm:prSet phldrT="[Text]"/>
      <dgm:spPr/>
      <dgm:t>
        <a:bodyPr/>
        <a:lstStyle/>
        <a:p>
          <a:r>
            <a:rPr lang="en-US" dirty="0"/>
            <a:t>Give Charge to the Leads</a:t>
          </a:r>
        </a:p>
      </dgm:t>
    </dgm:pt>
    <dgm:pt modelId="{FB207613-4464-4BB4-ADD8-40207132CCE5}" type="parTrans" cxnId="{6809BBAF-FD63-4012-9729-B5B6EB89A928}">
      <dgm:prSet/>
      <dgm:spPr/>
      <dgm:t>
        <a:bodyPr/>
        <a:lstStyle/>
        <a:p>
          <a:endParaRPr lang="en-US"/>
        </a:p>
      </dgm:t>
    </dgm:pt>
    <dgm:pt modelId="{25C219B9-ABD4-45E6-973F-553832C8FE71}" type="sibTrans" cxnId="{6809BBAF-FD63-4012-9729-B5B6EB89A928}">
      <dgm:prSet/>
      <dgm:spPr/>
      <dgm:t>
        <a:bodyPr/>
        <a:lstStyle/>
        <a:p>
          <a:endParaRPr lang="en-US"/>
        </a:p>
      </dgm:t>
    </dgm:pt>
    <dgm:pt modelId="{AC17D5D8-7D8A-40C9-B5CE-936BCDD04F56}">
      <dgm:prSet phldrT="[Text]"/>
      <dgm:spPr/>
      <dgm:t>
        <a:bodyPr/>
        <a:lstStyle/>
        <a:p>
          <a:r>
            <a:rPr lang="en-US" dirty="0"/>
            <a:t>November 2</a:t>
          </a:r>
          <a:r>
            <a:rPr lang="en-US" baseline="30000" dirty="0"/>
            <a:t>nd</a:t>
          </a:r>
          <a:r>
            <a:rPr lang="en-US" dirty="0"/>
            <a:t> - 11</a:t>
          </a:r>
          <a:r>
            <a:rPr lang="en-US" baseline="30000" dirty="0"/>
            <a:t>th</a:t>
          </a:r>
          <a:r>
            <a:rPr lang="en-US" dirty="0"/>
            <a:t> </a:t>
          </a:r>
        </a:p>
      </dgm:t>
    </dgm:pt>
    <dgm:pt modelId="{5334963A-BB1D-4EDF-B7B9-19E6EB1141A7}" type="parTrans" cxnId="{41B34433-5E76-4A0A-BD9F-88CC2B522FAB}">
      <dgm:prSet/>
      <dgm:spPr/>
      <dgm:t>
        <a:bodyPr/>
        <a:lstStyle/>
        <a:p>
          <a:endParaRPr lang="en-US"/>
        </a:p>
      </dgm:t>
    </dgm:pt>
    <dgm:pt modelId="{A0F0649D-F545-4E11-BB2E-97E43A805A15}" type="sibTrans" cxnId="{41B34433-5E76-4A0A-BD9F-88CC2B522FAB}">
      <dgm:prSet/>
      <dgm:spPr/>
      <dgm:t>
        <a:bodyPr/>
        <a:lstStyle/>
        <a:p>
          <a:endParaRPr lang="en-US"/>
        </a:p>
      </dgm:t>
    </dgm:pt>
    <dgm:pt modelId="{0E953CBE-24C3-488F-9F1A-D593668C6AD7}">
      <dgm:prSet phldrT="[Text]"/>
      <dgm:spPr/>
      <dgm:t>
        <a:bodyPr/>
        <a:lstStyle/>
        <a:p>
          <a:r>
            <a:rPr lang="en-US" dirty="0"/>
            <a:t>ALO, Steering Comm. Co-Chairs, Liaisons</a:t>
          </a:r>
        </a:p>
      </dgm:t>
    </dgm:pt>
    <dgm:pt modelId="{08C89C2B-954A-4530-8831-4C2FF7403F03}" type="parTrans" cxnId="{6F5579CC-0FE7-4CA1-8EC1-8E3414EDED40}">
      <dgm:prSet/>
      <dgm:spPr/>
      <dgm:t>
        <a:bodyPr/>
        <a:lstStyle/>
        <a:p>
          <a:endParaRPr lang="en-US"/>
        </a:p>
      </dgm:t>
    </dgm:pt>
    <dgm:pt modelId="{DA3555A3-EEB4-49E8-A02B-E398DEC341D3}" type="sibTrans" cxnId="{6F5579CC-0FE7-4CA1-8EC1-8E3414EDED40}">
      <dgm:prSet/>
      <dgm:spPr/>
      <dgm:t>
        <a:bodyPr/>
        <a:lstStyle/>
        <a:p>
          <a:endParaRPr lang="en-US"/>
        </a:p>
      </dgm:t>
    </dgm:pt>
    <dgm:pt modelId="{0A604AA5-07FA-4D41-AD15-B7E82FEF35D7}">
      <dgm:prSet/>
      <dgm:spPr/>
      <dgm:t>
        <a:bodyPr/>
        <a:lstStyle/>
        <a:p>
          <a:r>
            <a:rPr lang="en-US" dirty="0"/>
            <a:t>Revision Period</a:t>
          </a:r>
        </a:p>
      </dgm:t>
    </dgm:pt>
    <dgm:pt modelId="{FD0F6F47-F462-4BBE-9303-EF7E11BA2546}" type="parTrans" cxnId="{C50E5213-B49B-4DEA-824A-AEEAE9726434}">
      <dgm:prSet/>
      <dgm:spPr/>
      <dgm:t>
        <a:bodyPr/>
        <a:lstStyle/>
        <a:p>
          <a:endParaRPr lang="en-US"/>
        </a:p>
      </dgm:t>
    </dgm:pt>
    <dgm:pt modelId="{D1FCDDE7-EE9E-4EAE-8458-FE135FB41A9E}" type="sibTrans" cxnId="{C50E5213-B49B-4DEA-824A-AEEAE9726434}">
      <dgm:prSet/>
      <dgm:spPr/>
      <dgm:t>
        <a:bodyPr/>
        <a:lstStyle/>
        <a:p>
          <a:endParaRPr lang="en-US"/>
        </a:p>
      </dgm:t>
    </dgm:pt>
    <dgm:pt modelId="{4F47BDF7-447D-4875-A992-5D49EE5E18F7}">
      <dgm:prSet/>
      <dgm:spPr/>
      <dgm:t>
        <a:bodyPr/>
        <a:lstStyle/>
        <a:p>
          <a:r>
            <a:rPr lang="en-US" dirty="0"/>
            <a:t>Revision Synthesis</a:t>
          </a:r>
        </a:p>
      </dgm:t>
    </dgm:pt>
    <dgm:pt modelId="{CA926FF4-84DD-48F1-9CD2-030143A38E2A}" type="parTrans" cxnId="{EBA4A1E4-A41F-4BE5-AC32-B89E71537CCA}">
      <dgm:prSet/>
      <dgm:spPr/>
      <dgm:t>
        <a:bodyPr/>
        <a:lstStyle/>
        <a:p>
          <a:endParaRPr lang="en-US"/>
        </a:p>
      </dgm:t>
    </dgm:pt>
    <dgm:pt modelId="{FD25468D-5715-4085-850F-733148CC21D6}" type="sibTrans" cxnId="{EBA4A1E4-A41F-4BE5-AC32-B89E71537CCA}">
      <dgm:prSet/>
      <dgm:spPr/>
      <dgm:t>
        <a:bodyPr/>
        <a:lstStyle/>
        <a:p>
          <a:endParaRPr lang="en-US"/>
        </a:p>
      </dgm:t>
    </dgm:pt>
    <dgm:pt modelId="{0A921C37-3CAA-4771-BB1B-5FDE769B292D}">
      <dgm:prSet/>
      <dgm:spPr/>
      <dgm:t>
        <a:bodyPr/>
        <a:lstStyle/>
        <a:p>
          <a:r>
            <a:rPr lang="en-US" dirty="0"/>
            <a:t>November 12</a:t>
          </a:r>
          <a:r>
            <a:rPr lang="en-US" baseline="30000" dirty="0"/>
            <a:t>th</a:t>
          </a:r>
          <a:r>
            <a:rPr lang="en-US" dirty="0"/>
            <a:t> – 30</a:t>
          </a:r>
          <a:r>
            <a:rPr lang="en-US" baseline="30000" dirty="0"/>
            <a:t>th</a:t>
          </a:r>
          <a:r>
            <a:rPr lang="en-US" dirty="0"/>
            <a:t> </a:t>
          </a:r>
        </a:p>
      </dgm:t>
    </dgm:pt>
    <dgm:pt modelId="{C645B4C3-4EE1-447A-9089-8AEDF5461CC1}" type="parTrans" cxnId="{DDCFDF12-3C87-4169-98A2-FE395DBC15F2}">
      <dgm:prSet/>
      <dgm:spPr/>
      <dgm:t>
        <a:bodyPr/>
        <a:lstStyle/>
        <a:p>
          <a:endParaRPr lang="en-US"/>
        </a:p>
      </dgm:t>
    </dgm:pt>
    <dgm:pt modelId="{EF15F498-EF0F-4E65-ADE5-C45726D5F33C}" type="sibTrans" cxnId="{DDCFDF12-3C87-4169-98A2-FE395DBC15F2}">
      <dgm:prSet/>
      <dgm:spPr/>
      <dgm:t>
        <a:bodyPr/>
        <a:lstStyle/>
        <a:p>
          <a:endParaRPr lang="en-US"/>
        </a:p>
      </dgm:t>
    </dgm:pt>
    <dgm:pt modelId="{CB3A3BAD-E5C8-4BC4-AFAA-C3D675E90D24}">
      <dgm:prSet/>
      <dgm:spPr/>
      <dgm:t>
        <a:bodyPr/>
        <a:lstStyle/>
        <a:p>
          <a:r>
            <a:rPr lang="en-US" dirty="0"/>
            <a:t>Leads prepare revisions</a:t>
          </a:r>
        </a:p>
      </dgm:t>
    </dgm:pt>
    <dgm:pt modelId="{263604D6-0D80-456F-A4D6-E244A9BC67BB}" type="parTrans" cxnId="{6E0C8BE4-EFDF-4A21-8E00-E4B1C120B231}">
      <dgm:prSet/>
      <dgm:spPr/>
      <dgm:t>
        <a:bodyPr/>
        <a:lstStyle/>
        <a:p>
          <a:endParaRPr lang="en-US"/>
        </a:p>
      </dgm:t>
    </dgm:pt>
    <dgm:pt modelId="{4B9105BC-B9DC-44F2-9535-A0C7CAA6CC76}" type="sibTrans" cxnId="{6E0C8BE4-EFDF-4A21-8E00-E4B1C120B231}">
      <dgm:prSet/>
      <dgm:spPr/>
      <dgm:t>
        <a:bodyPr/>
        <a:lstStyle/>
        <a:p>
          <a:endParaRPr lang="en-US"/>
        </a:p>
      </dgm:t>
    </dgm:pt>
    <dgm:pt modelId="{EDC25963-97DF-45B4-872F-76BA04A0293F}">
      <dgm:prSet/>
      <dgm:spPr/>
      <dgm:t>
        <a:bodyPr/>
        <a:lstStyle/>
        <a:p>
          <a:r>
            <a:rPr lang="en-US" dirty="0"/>
            <a:t>Overseen by Liaisons</a:t>
          </a:r>
        </a:p>
      </dgm:t>
    </dgm:pt>
    <dgm:pt modelId="{99900820-F7DE-4B7C-8235-539D8BE58221}" type="parTrans" cxnId="{11BF9216-FE1B-4603-81EB-981B3D20E156}">
      <dgm:prSet/>
      <dgm:spPr/>
      <dgm:t>
        <a:bodyPr/>
        <a:lstStyle/>
        <a:p>
          <a:endParaRPr lang="en-US"/>
        </a:p>
      </dgm:t>
    </dgm:pt>
    <dgm:pt modelId="{4A758934-7255-48AB-BB00-45B2C3CF27B3}" type="sibTrans" cxnId="{11BF9216-FE1B-4603-81EB-981B3D20E156}">
      <dgm:prSet/>
      <dgm:spPr/>
      <dgm:t>
        <a:bodyPr/>
        <a:lstStyle/>
        <a:p>
          <a:endParaRPr lang="en-US"/>
        </a:p>
      </dgm:t>
    </dgm:pt>
    <dgm:pt modelId="{FB1786D6-78ED-40CB-B053-349C14496DF2}">
      <dgm:prSet/>
      <dgm:spPr/>
      <dgm:t>
        <a:bodyPr/>
        <a:lstStyle/>
        <a:p>
          <a:r>
            <a:rPr lang="en-US" dirty="0"/>
            <a:t>Guidance provided by Editing Team</a:t>
          </a:r>
        </a:p>
      </dgm:t>
    </dgm:pt>
    <dgm:pt modelId="{34EF2398-7B4F-4E43-AC3A-195ADAE0A781}" type="parTrans" cxnId="{76DC32B4-B298-4826-BEA6-CDA74E9DE1DB}">
      <dgm:prSet/>
      <dgm:spPr/>
      <dgm:t>
        <a:bodyPr/>
        <a:lstStyle/>
        <a:p>
          <a:endParaRPr lang="en-US"/>
        </a:p>
      </dgm:t>
    </dgm:pt>
    <dgm:pt modelId="{D70BCE44-B382-4545-A51B-F7274FF53C88}" type="sibTrans" cxnId="{76DC32B4-B298-4826-BEA6-CDA74E9DE1DB}">
      <dgm:prSet/>
      <dgm:spPr/>
      <dgm:t>
        <a:bodyPr/>
        <a:lstStyle/>
        <a:p>
          <a:endParaRPr lang="en-US"/>
        </a:p>
      </dgm:t>
    </dgm:pt>
    <dgm:pt modelId="{068CD7CE-EE29-4A6D-BAE2-CF73EB8B6702}">
      <dgm:prSet/>
      <dgm:spPr/>
      <dgm:t>
        <a:bodyPr/>
        <a:lstStyle/>
        <a:p>
          <a:r>
            <a:rPr lang="en-US" dirty="0"/>
            <a:t>December 1</a:t>
          </a:r>
          <a:r>
            <a:rPr lang="en-US" baseline="30000" dirty="0"/>
            <a:t>st</a:t>
          </a:r>
          <a:r>
            <a:rPr lang="en-US" dirty="0"/>
            <a:t> to 15</a:t>
          </a:r>
          <a:r>
            <a:rPr lang="en-US" baseline="30000" dirty="0"/>
            <a:t>th</a:t>
          </a:r>
          <a:endParaRPr lang="en-US" dirty="0"/>
        </a:p>
      </dgm:t>
    </dgm:pt>
    <dgm:pt modelId="{1C992063-8942-4866-BDE3-C6D5E7E392B9}" type="parTrans" cxnId="{5AC3A2C7-794D-48A3-974D-86FB4B99CFB0}">
      <dgm:prSet/>
      <dgm:spPr/>
      <dgm:t>
        <a:bodyPr/>
        <a:lstStyle/>
        <a:p>
          <a:endParaRPr lang="en-US"/>
        </a:p>
      </dgm:t>
    </dgm:pt>
    <dgm:pt modelId="{2B458EFE-B05A-4316-A2E3-593A06F87425}" type="sibTrans" cxnId="{5AC3A2C7-794D-48A3-974D-86FB4B99CFB0}">
      <dgm:prSet/>
      <dgm:spPr/>
      <dgm:t>
        <a:bodyPr/>
        <a:lstStyle/>
        <a:p>
          <a:endParaRPr lang="en-US"/>
        </a:p>
      </dgm:t>
    </dgm:pt>
    <dgm:pt modelId="{C228C289-C66C-4303-A198-584DB43F6BEB}">
      <dgm:prSet/>
      <dgm:spPr/>
      <dgm:t>
        <a:bodyPr/>
        <a:lstStyle/>
        <a:p>
          <a:r>
            <a:rPr lang="en-US" dirty="0"/>
            <a:t>Editing Team will synthesize the revisions into the master copy of the draft.</a:t>
          </a:r>
        </a:p>
      </dgm:t>
    </dgm:pt>
    <dgm:pt modelId="{8FB21910-F061-46E9-8392-114FE1174E45}" type="parTrans" cxnId="{7DB4AC34-9AA1-4318-920A-4D250AE64D96}">
      <dgm:prSet/>
      <dgm:spPr/>
      <dgm:t>
        <a:bodyPr/>
        <a:lstStyle/>
        <a:p>
          <a:endParaRPr lang="en-US"/>
        </a:p>
      </dgm:t>
    </dgm:pt>
    <dgm:pt modelId="{848FA75B-C60C-4C8A-A53E-7D7B2E1CF75C}" type="sibTrans" cxnId="{7DB4AC34-9AA1-4318-920A-4D250AE64D96}">
      <dgm:prSet/>
      <dgm:spPr/>
      <dgm:t>
        <a:bodyPr/>
        <a:lstStyle/>
        <a:p>
          <a:endParaRPr lang="en-US"/>
        </a:p>
      </dgm:t>
    </dgm:pt>
    <dgm:pt modelId="{47F27B56-B1B4-4FA1-99A7-64322D360198}" type="pres">
      <dgm:prSet presAssocID="{4DAFFDE4-9D69-46C5-9C9C-3CFF47C08917}" presName="Name0" presStyleCnt="0">
        <dgm:presLayoutVars>
          <dgm:dir/>
          <dgm:animLvl val="lvl"/>
          <dgm:resizeHandles val="exact"/>
        </dgm:presLayoutVars>
      </dgm:prSet>
      <dgm:spPr/>
    </dgm:pt>
    <dgm:pt modelId="{7EF0BDA6-10E6-4BF3-92C1-9C7679A8C5DE}" type="pres">
      <dgm:prSet presAssocID="{DD2665D9-BAA8-430A-AB0B-42C7A0A545E9}" presName="composite" presStyleCnt="0"/>
      <dgm:spPr/>
    </dgm:pt>
    <dgm:pt modelId="{3C39FE67-7C14-43F5-9990-34F8BCB5B2DD}" type="pres">
      <dgm:prSet presAssocID="{DD2665D9-BAA8-430A-AB0B-42C7A0A545E9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7C9D9F86-5908-4DA5-887D-ADFF8D9F2B1E}" type="pres">
      <dgm:prSet presAssocID="{DD2665D9-BAA8-430A-AB0B-42C7A0A545E9}" presName="desTx" presStyleLbl="alignAccFollowNode1" presStyleIdx="0" presStyleCnt="5">
        <dgm:presLayoutVars>
          <dgm:bulletEnabled val="1"/>
        </dgm:presLayoutVars>
      </dgm:prSet>
      <dgm:spPr/>
    </dgm:pt>
    <dgm:pt modelId="{82480694-734E-4F7D-A72B-E268FAF901BE}" type="pres">
      <dgm:prSet presAssocID="{9C1CA01E-7FC3-47E5-83D3-82B74C02D2AA}" presName="space" presStyleCnt="0"/>
      <dgm:spPr/>
    </dgm:pt>
    <dgm:pt modelId="{B60F3B4F-6881-4218-A1D2-ED6CCF6A0C54}" type="pres">
      <dgm:prSet presAssocID="{583D3784-C525-451C-933E-2BED6FFC8158}" presName="composite" presStyleCnt="0"/>
      <dgm:spPr/>
    </dgm:pt>
    <dgm:pt modelId="{D04182D0-CBC3-4353-9EFC-C92864E322ED}" type="pres">
      <dgm:prSet presAssocID="{583D3784-C525-451C-933E-2BED6FFC8158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FDD5EBFE-BC11-4887-B5D4-ADAE12A025AA}" type="pres">
      <dgm:prSet presAssocID="{583D3784-C525-451C-933E-2BED6FFC8158}" presName="desTx" presStyleLbl="alignAccFollowNode1" presStyleIdx="1" presStyleCnt="5">
        <dgm:presLayoutVars>
          <dgm:bulletEnabled val="1"/>
        </dgm:presLayoutVars>
      </dgm:prSet>
      <dgm:spPr/>
    </dgm:pt>
    <dgm:pt modelId="{FAB25F2D-F179-45A5-9E34-F339824D7E25}" type="pres">
      <dgm:prSet presAssocID="{5A83A743-10EB-4D53-B88C-E48CA9E6E3B5}" presName="space" presStyleCnt="0"/>
      <dgm:spPr/>
    </dgm:pt>
    <dgm:pt modelId="{739F6E3A-A09F-4529-83C2-F61935B82335}" type="pres">
      <dgm:prSet presAssocID="{A746258F-1AB3-42CA-AAE7-B445BBD32CB7}" presName="composite" presStyleCnt="0"/>
      <dgm:spPr/>
    </dgm:pt>
    <dgm:pt modelId="{900FB922-809E-47F4-AE8B-36CCBAAE3945}" type="pres">
      <dgm:prSet presAssocID="{A746258F-1AB3-42CA-AAE7-B445BBD32CB7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A44859B3-FF0D-4C68-9420-00EBD4DF9ADA}" type="pres">
      <dgm:prSet presAssocID="{A746258F-1AB3-42CA-AAE7-B445BBD32CB7}" presName="desTx" presStyleLbl="alignAccFollowNode1" presStyleIdx="2" presStyleCnt="5">
        <dgm:presLayoutVars>
          <dgm:bulletEnabled val="1"/>
        </dgm:presLayoutVars>
      </dgm:prSet>
      <dgm:spPr/>
    </dgm:pt>
    <dgm:pt modelId="{3EDB374E-CE79-48F1-A27A-BF05227219EC}" type="pres">
      <dgm:prSet presAssocID="{25C219B9-ABD4-45E6-973F-553832C8FE71}" presName="space" presStyleCnt="0"/>
      <dgm:spPr/>
    </dgm:pt>
    <dgm:pt modelId="{00408FCB-1303-4535-9890-98E7B6A77D6A}" type="pres">
      <dgm:prSet presAssocID="{0A604AA5-07FA-4D41-AD15-B7E82FEF35D7}" presName="composite" presStyleCnt="0"/>
      <dgm:spPr/>
    </dgm:pt>
    <dgm:pt modelId="{709BA897-4193-4FA3-A54A-A5432D690CFA}" type="pres">
      <dgm:prSet presAssocID="{0A604AA5-07FA-4D41-AD15-B7E82FEF35D7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36441EB7-F012-4BE0-80E1-ABDFE60CFF3E}" type="pres">
      <dgm:prSet presAssocID="{0A604AA5-07FA-4D41-AD15-B7E82FEF35D7}" presName="desTx" presStyleLbl="alignAccFollowNode1" presStyleIdx="3" presStyleCnt="5">
        <dgm:presLayoutVars>
          <dgm:bulletEnabled val="1"/>
        </dgm:presLayoutVars>
      </dgm:prSet>
      <dgm:spPr/>
    </dgm:pt>
    <dgm:pt modelId="{BF9DF0BF-040C-4D31-98F4-03DF4A86E443}" type="pres">
      <dgm:prSet presAssocID="{D1FCDDE7-EE9E-4EAE-8458-FE135FB41A9E}" presName="space" presStyleCnt="0"/>
      <dgm:spPr/>
    </dgm:pt>
    <dgm:pt modelId="{1AB69749-7D0A-4C2F-BF93-481BC9B441F7}" type="pres">
      <dgm:prSet presAssocID="{4F47BDF7-447D-4875-A992-5D49EE5E18F7}" presName="composite" presStyleCnt="0"/>
      <dgm:spPr/>
    </dgm:pt>
    <dgm:pt modelId="{7D34EDB9-39FE-4872-BD37-17A8248F91C0}" type="pres">
      <dgm:prSet presAssocID="{4F47BDF7-447D-4875-A992-5D49EE5E18F7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BC45E080-D193-490A-B5B1-4CC4CE993AF1}" type="pres">
      <dgm:prSet presAssocID="{4F47BDF7-447D-4875-A992-5D49EE5E18F7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F1AB7F02-B56A-4442-9CD8-F36A4CFAB005}" srcId="{DD2665D9-BAA8-430A-AB0B-42C7A0A545E9}" destId="{9DDFBBED-2F97-4806-9AF9-7FE6AE5AB0A2}" srcOrd="0" destOrd="0" parTransId="{56B0492F-21B6-46BE-A2C7-AC5B156DDD8C}" sibTransId="{132F683C-7778-4690-B2E9-7DDB1343C2FD}"/>
    <dgm:cxn modelId="{94C7E50B-0FC9-4E13-9407-C5600B441889}" type="presOf" srcId="{160FD28F-D6D7-4F8A-88FB-1A0F890B1CDA}" destId="{FDD5EBFE-BC11-4887-B5D4-ADAE12A025AA}" srcOrd="0" destOrd="0" presId="urn:microsoft.com/office/officeart/2005/8/layout/hList1"/>
    <dgm:cxn modelId="{7CB49A10-DB22-4A3C-A8CE-7AE23BD9ED6A}" type="presOf" srcId="{4DAFFDE4-9D69-46C5-9C9C-3CFF47C08917}" destId="{47F27B56-B1B4-4FA1-99A7-64322D360198}" srcOrd="0" destOrd="0" presId="urn:microsoft.com/office/officeart/2005/8/layout/hList1"/>
    <dgm:cxn modelId="{DDCFDF12-3C87-4169-98A2-FE395DBC15F2}" srcId="{0A604AA5-07FA-4D41-AD15-B7E82FEF35D7}" destId="{0A921C37-3CAA-4771-BB1B-5FDE769B292D}" srcOrd="0" destOrd="0" parTransId="{C645B4C3-4EE1-447A-9089-8AEDF5461CC1}" sibTransId="{EF15F498-EF0F-4E65-ADE5-C45726D5F33C}"/>
    <dgm:cxn modelId="{C50E5213-B49B-4DEA-824A-AEEAE9726434}" srcId="{4DAFFDE4-9D69-46C5-9C9C-3CFF47C08917}" destId="{0A604AA5-07FA-4D41-AD15-B7E82FEF35D7}" srcOrd="3" destOrd="0" parTransId="{FD0F6F47-F462-4BBE-9303-EF7E11BA2546}" sibTransId="{D1FCDDE7-EE9E-4EAE-8458-FE135FB41A9E}"/>
    <dgm:cxn modelId="{F150E613-3E17-4D4D-BDB9-F722E2C93DC2}" type="presOf" srcId="{583D3784-C525-451C-933E-2BED6FFC8158}" destId="{D04182D0-CBC3-4353-9EFC-C92864E322ED}" srcOrd="0" destOrd="0" presId="urn:microsoft.com/office/officeart/2005/8/layout/hList1"/>
    <dgm:cxn modelId="{11BF9216-FE1B-4603-81EB-981B3D20E156}" srcId="{0A604AA5-07FA-4D41-AD15-B7E82FEF35D7}" destId="{EDC25963-97DF-45B4-872F-76BA04A0293F}" srcOrd="2" destOrd="0" parTransId="{99900820-F7DE-4B7C-8235-539D8BE58221}" sibTransId="{4A758934-7255-48AB-BB00-45B2C3CF27B3}"/>
    <dgm:cxn modelId="{EE85C31D-495A-4AF2-9353-9A87473D9A12}" type="presOf" srcId="{C228C289-C66C-4303-A198-584DB43F6BEB}" destId="{BC45E080-D193-490A-B5B1-4CC4CE993AF1}" srcOrd="0" destOrd="1" presId="urn:microsoft.com/office/officeart/2005/8/layout/hList1"/>
    <dgm:cxn modelId="{AC824F1E-E2E1-47B6-B191-BCBA37283EB7}" srcId="{DD2665D9-BAA8-430A-AB0B-42C7A0A545E9}" destId="{CE62A560-6858-41E7-946E-13AF90C0A1D8}" srcOrd="1" destOrd="0" parTransId="{44ADA252-91AA-4504-B61B-FB2A30CD5512}" sibTransId="{1166A748-BD8F-459E-BB28-DD0A4BBA359B}"/>
    <dgm:cxn modelId="{41B34433-5E76-4A0A-BD9F-88CC2B522FAB}" srcId="{A746258F-1AB3-42CA-AAE7-B445BBD32CB7}" destId="{AC17D5D8-7D8A-40C9-B5CE-936BCDD04F56}" srcOrd="0" destOrd="0" parTransId="{5334963A-BB1D-4EDF-B7B9-19E6EB1141A7}" sibTransId="{A0F0649D-F545-4E11-BB2E-97E43A805A15}"/>
    <dgm:cxn modelId="{7DB4AC34-9AA1-4318-920A-4D250AE64D96}" srcId="{4F47BDF7-447D-4875-A992-5D49EE5E18F7}" destId="{C228C289-C66C-4303-A198-584DB43F6BEB}" srcOrd="1" destOrd="0" parTransId="{8FB21910-F061-46E9-8392-114FE1174E45}" sibTransId="{848FA75B-C60C-4C8A-A53E-7D7B2E1CF75C}"/>
    <dgm:cxn modelId="{961A7E6E-D81F-4D35-A92C-4076F95C91D3}" type="presOf" srcId="{0A921C37-3CAA-4771-BB1B-5FDE769B292D}" destId="{36441EB7-F012-4BE0-80E1-ABDFE60CFF3E}" srcOrd="0" destOrd="0" presId="urn:microsoft.com/office/officeart/2005/8/layout/hList1"/>
    <dgm:cxn modelId="{2D5A976E-267E-418B-ACEC-9369D4738E2E}" srcId="{4DAFFDE4-9D69-46C5-9C9C-3CFF47C08917}" destId="{DD2665D9-BAA8-430A-AB0B-42C7A0A545E9}" srcOrd="0" destOrd="0" parTransId="{D2234EF7-EFDD-4AE9-9E5E-AD1FB5835B0E}" sibTransId="{9C1CA01E-7FC3-47E5-83D3-82B74C02D2AA}"/>
    <dgm:cxn modelId="{9D03D752-B5F5-4883-8C29-6F787D2CBC30}" type="presOf" srcId="{A746258F-1AB3-42CA-AAE7-B445BBD32CB7}" destId="{900FB922-809E-47F4-AE8B-36CCBAAE3945}" srcOrd="0" destOrd="0" presId="urn:microsoft.com/office/officeart/2005/8/layout/hList1"/>
    <dgm:cxn modelId="{5BCB3678-F0EC-42B2-BDD4-04F6D99D9635}" type="presOf" srcId="{CB3A3BAD-E5C8-4BC4-AFAA-C3D675E90D24}" destId="{36441EB7-F012-4BE0-80E1-ABDFE60CFF3E}" srcOrd="0" destOrd="1" presId="urn:microsoft.com/office/officeart/2005/8/layout/hList1"/>
    <dgm:cxn modelId="{C230F259-D0F4-47A4-A5C7-1C7084A114D6}" type="presOf" srcId="{4F47BDF7-447D-4875-A992-5D49EE5E18F7}" destId="{7D34EDB9-39FE-4872-BD37-17A8248F91C0}" srcOrd="0" destOrd="0" presId="urn:microsoft.com/office/officeart/2005/8/layout/hList1"/>
    <dgm:cxn modelId="{1D7E947A-9E22-4CD5-81E8-7CB199D16D10}" srcId="{583D3784-C525-451C-933E-2BED6FFC8158}" destId="{160FD28F-D6D7-4F8A-88FB-1A0F890B1CDA}" srcOrd="0" destOrd="0" parTransId="{A2E4D955-BF94-4127-873A-D7A81F71D94C}" sibTransId="{0B060DA8-373E-47B3-A419-FEC497CDC542}"/>
    <dgm:cxn modelId="{B0C8AE83-B23E-4C64-A93D-160269D1D7F9}" srcId="{583D3784-C525-451C-933E-2BED6FFC8158}" destId="{00808AC9-6B96-4B82-B0FA-C9D2BD0C0C0A}" srcOrd="1" destOrd="0" parTransId="{DDAA3E72-09C2-44B2-95D9-4A56E26FF7EB}" sibTransId="{BB60E58D-CA96-4C7C-B4AE-0CC85B13DAAD}"/>
    <dgm:cxn modelId="{6809BBAF-FD63-4012-9729-B5B6EB89A928}" srcId="{4DAFFDE4-9D69-46C5-9C9C-3CFF47C08917}" destId="{A746258F-1AB3-42CA-AAE7-B445BBD32CB7}" srcOrd="2" destOrd="0" parTransId="{FB207613-4464-4BB4-ADD8-40207132CCE5}" sibTransId="{25C219B9-ABD4-45E6-973F-553832C8FE71}"/>
    <dgm:cxn modelId="{76DC32B4-B298-4826-BEA6-CDA74E9DE1DB}" srcId="{0A604AA5-07FA-4D41-AD15-B7E82FEF35D7}" destId="{FB1786D6-78ED-40CB-B053-349C14496DF2}" srcOrd="3" destOrd="0" parTransId="{34EF2398-7B4F-4E43-AC3A-195ADAE0A781}" sibTransId="{D70BCE44-B382-4545-A51B-F7274FF53C88}"/>
    <dgm:cxn modelId="{F208F6B8-8D2F-49A0-B8F0-5E01BC047FDE}" srcId="{4DAFFDE4-9D69-46C5-9C9C-3CFF47C08917}" destId="{583D3784-C525-451C-933E-2BED6FFC8158}" srcOrd="1" destOrd="0" parTransId="{446CB25D-AA9E-4C31-9213-42A577EB4AB2}" sibTransId="{5A83A743-10EB-4D53-B88C-E48CA9E6E3B5}"/>
    <dgm:cxn modelId="{9CC4FCBB-CA2B-40E6-B971-FCB77CA77B2F}" type="presOf" srcId="{0A604AA5-07FA-4D41-AD15-B7E82FEF35D7}" destId="{709BA897-4193-4FA3-A54A-A5432D690CFA}" srcOrd="0" destOrd="0" presId="urn:microsoft.com/office/officeart/2005/8/layout/hList1"/>
    <dgm:cxn modelId="{BEC2CABE-5D8B-4B94-866B-BB69D55D4F2F}" type="presOf" srcId="{DD2665D9-BAA8-430A-AB0B-42C7A0A545E9}" destId="{3C39FE67-7C14-43F5-9990-34F8BCB5B2DD}" srcOrd="0" destOrd="0" presId="urn:microsoft.com/office/officeart/2005/8/layout/hList1"/>
    <dgm:cxn modelId="{4A2F05C7-07C0-437D-892B-90DD9F968F39}" type="presOf" srcId="{068CD7CE-EE29-4A6D-BAE2-CF73EB8B6702}" destId="{BC45E080-D193-490A-B5B1-4CC4CE993AF1}" srcOrd="0" destOrd="0" presId="urn:microsoft.com/office/officeart/2005/8/layout/hList1"/>
    <dgm:cxn modelId="{5AC3A2C7-794D-48A3-974D-86FB4B99CFB0}" srcId="{4F47BDF7-447D-4875-A992-5D49EE5E18F7}" destId="{068CD7CE-EE29-4A6D-BAE2-CF73EB8B6702}" srcOrd="0" destOrd="0" parTransId="{1C992063-8942-4866-BDE3-C6D5E7E392B9}" sibTransId="{2B458EFE-B05A-4316-A2E3-593A06F87425}"/>
    <dgm:cxn modelId="{6F5579CC-0FE7-4CA1-8EC1-8E3414EDED40}" srcId="{A746258F-1AB3-42CA-AAE7-B445BBD32CB7}" destId="{0E953CBE-24C3-488F-9F1A-D593668C6AD7}" srcOrd="1" destOrd="0" parTransId="{08C89C2B-954A-4530-8831-4C2FF7403F03}" sibTransId="{DA3555A3-EEB4-49E8-A02B-E398DEC341D3}"/>
    <dgm:cxn modelId="{E87D05CD-1962-4A51-9906-0C855946EDCA}" type="presOf" srcId="{AC17D5D8-7D8A-40C9-B5CE-936BCDD04F56}" destId="{A44859B3-FF0D-4C68-9420-00EBD4DF9ADA}" srcOrd="0" destOrd="0" presId="urn:microsoft.com/office/officeart/2005/8/layout/hList1"/>
    <dgm:cxn modelId="{969506D7-C5A2-43A9-8A30-A5E53BE9E23C}" type="presOf" srcId="{00808AC9-6B96-4B82-B0FA-C9D2BD0C0C0A}" destId="{FDD5EBFE-BC11-4887-B5D4-ADAE12A025AA}" srcOrd="0" destOrd="1" presId="urn:microsoft.com/office/officeart/2005/8/layout/hList1"/>
    <dgm:cxn modelId="{569396E0-26F6-4E5C-8021-D2090B9D391B}" type="presOf" srcId="{CE62A560-6858-41E7-946E-13AF90C0A1D8}" destId="{7C9D9F86-5908-4DA5-887D-ADFF8D9F2B1E}" srcOrd="0" destOrd="1" presId="urn:microsoft.com/office/officeart/2005/8/layout/hList1"/>
    <dgm:cxn modelId="{6E0C8BE4-EFDF-4A21-8E00-E4B1C120B231}" srcId="{0A604AA5-07FA-4D41-AD15-B7E82FEF35D7}" destId="{CB3A3BAD-E5C8-4BC4-AFAA-C3D675E90D24}" srcOrd="1" destOrd="0" parTransId="{263604D6-0D80-456F-A4D6-E244A9BC67BB}" sibTransId="{4B9105BC-B9DC-44F2-9535-A0C7CAA6CC76}"/>
    <dgm:cxn modelId="{EBA4A1E4-A41F-4BE5-AC32-B89E71537CCA}" srcId="{4DAFFDE4-9D69-46C5-9C9C-3CFF47C08917}" destId="{4F47BDF7-447D-4875-A992-5D49EE5E18F7}" srcOrd="4" destOrd="0" parTransId="{CA926FF4-84DD-48F1-9CD2-030143A38E2A}" sibTransId="{FD25468D-5715-4085-850F-733148CC21D6}"/>
    <dgm:cxn modelId="{720B42E7-B675-4F12-9EEC-D2149EF725F0}" type="presOf" srcId="{0E953CBE-24C3-488F-9F1A-D593668C6AD7}" destId="{A44859B3-FF0D-4C68-9420-00EBD4DF9ADA}" srcOrd="0" destOrd="1" presId="urn:microsoft.com/office/officeart/2005/8/layout/hList1"/>
    <dgm:cxn modelId="{973A6BF3-123F-4274-9FB8-4616692E8496}" type="presOf" srcId="{EDC25963-97DF-45B4-872F-76BA04A0293F}" destId="{36441EB7-F012-4BE0-80E1-ABDFE60CFF3E}" srcOrd="0" destOrd="2" presId="urn:microsoft.com/office/officeart/2005/8/layout/hList1"/>
    <dgm:cxn modelId="{496692FC-65E0-46F4-8DDA-9E189776E9E2}" type="presOf" srcId="{9DDFBBED-2F97-4806-9AF9-7FE6AE5AB0A2}" destId="{7C9D9F86-5908-4DA5-887D-ADFF8D9F2B1E}" srcOrd="0" destOrd="0" presId="urn:microsoft.com/office/officeart/2005/8/layout/hList1"/>
    <dgm:cxn modelId="{D15C1CFE-4E65-4373-BD18-7FAF7A95A65B}" type="presOf" srcId="{FB1786D6-78ED-40CB-B053-349C14496DF2}" destId="{36441EB7-F012-4BE0-80E1-ABDFE60CFF3E}" srcOrd="0" destOrd="3" presId="urn:microsoft.com/office/officeart/2005/8/layout/hList1"/>
    <dgm:cxn modelId="{FDC66828-59A8-41C8-9204-14B595B9A91E}" type="presParOf" srcId="{47F27B56-B1B4-4FA1-99A7-64322D360198}" destId="{7EF0BDA6-10E6-4BF3-92C1-9C7679A8C5DE}" srcOrd="0" destOrd="0" presId="urn:microsoft.com/office/officeart/2005/8/layout/hList1"/>
    <dgm:cxn modelId="{6D270EF6-832D-4CEC-8A09-BD2F780BE9DE}" type="presParOf" srcId="{7EF0BDA6-10E6-4BF3-92C1-9C7679A8C5DE}" destId="{3C39FE67-7C14-43F5-9990-34F8BCB5B2DD}" srcOrd="0" destOrd="0" presId="urn:microsoft.com/office/officeart/2005/8/layout/hList1"/>
    <dgm:cxn modelId="{D4DCBCC4-3056-4125-82E8-A0457D4FA727}" type="presParOf" srcId="{7EF0BDA6-10E6-4BF3-92C1-9C7679A8C5DE}" destId="{7C9D9F86-5908-4DA5-887D-ADFF8D9F2B1E}" srcOrd="1" destOrd="0" presId="urn:microsoft.com/office/officeart/2005/8/layout/hList1"/>
    <dgm:cxn modelId="{1F87512B-ED23-4EFD-89CA-51F1190F561E}" type="presParOf" srcId="{47F27B56-B1B4-4FA1-99A7-64322D360198}" destId="{82480694-734E-4F7D-A72B-E268FAF901BE}" srcOrd="1" destOrd="0" presId="urn:microsoft.com/office/officeart/2005/8/layout/hList1"/>
    <dgm:cxn modelId="{7B089492-2E0E-40DC-8FE9-BD6048CCF00E}" type="presParOf" srcId="{47F27B56-B1B4-4FA1-99A7-64322D360198}" destId="{B60F3B4F-6881-4218-A1D2-ED6CCF6A0C54}" srcOrd="2" destOrd="0" presId="urn:microsoft.com/office/officeart/2005/8/layout/hList1"/>
    <dgm:cxn modelId="{040E094D-90A0-4A57-8004-B804EAC47634}" type="presParOf" srcId="{B60F3B4F-6881-4218-A1D2-ED6CCF6A0C54}" destId="{D04182D0-CBC3-4353-9EFC-C92864E322ED}" srcOrd="0" destOrd="0" presId="urn:microsoft.com/office/officeart/2005/8/layout/hList1"/>
    <dgm:cxn modelId="{8528489B-EBFD-4C16-8277-13428E13A202}" type="presParOf" srcId="{B60F3B4F-6881-4218-A1D2-ED6CCF6A0C54}" destId="{FDD5EBFE-BC11-4887-B5D4-ADAE12A025AA}" srcOrd="1" destOrd="0" presId="urn:microsoft.com/office/officeart/2005/8/layout/hList1"/>
    <dgm:cxn modelId="{5AA88B99-BDAB-440B-AE7A-80EE0DFB46D8}" type="presParOf" srcId="{47F27B56-B1B4-4FA1-99A7-64322D360198}" destId="{FAB25F2D-F179-45A5-9E34-F339824D7E25}" srcOrd="3" destOrd="0" presId="urn:microsoft.com/office/officeart/2005/8/layout/hList1"/>
    <dgm:cxn modelId="{C54A8C05-9C62-4D4A-B882-493BCAF91D2B}" type="presParOf" srcId="{47F27B56-B1B4-4FA1-99A7-64322D360198}" destId="{739F6E3A-A09F-4529-83C2-F61935B82335}" srcOrd="4" destOrd="0" presId="urn:microsoft.com/office/officeart/2005/8/layout/hList1"/>
    <dgm:cxn modelId="{EB9BE8AF-CC11-44EB-B04B-8DFB1A318C11}" type="presParOf" srcId="{739F6E3A-A09F-4529-83C2-F61935B82335}" destId="{900FB922-809E-47F4-AE8B-36CCBAAE3945}" srcOrd="0" destOrd="0" presId="urn:microsoft.com/office/officeart/2005/8/layout/hList1"/>
    <dgm:cxn modelId="{34B0E0C4-AEA5-4544-A9BB-7E56FBF7578F}" type="presParOf" srcId="{739F6E3A-A09F-4529-83C2-F61935B82335}" destId="{A44859B3-FF0D-4C68-9420-00EBD4DF9ADA}" srcOrd="1" destOrd="0" presId="urn:microsoft.com/office/officeart/2005/8/layout/hList1"/>
    <dgm:cxn modelId="{1E3A4B96-DAB4-4A0A-9369-C5AF36D5806D}" type="presParOf" srcId="{47F27B56-B1B4-4FA1-99A7-64322D360198}" destId="{3EDB374E-CE79-48F1-A27A-BF05227219EC}" srcOrd="5" destOrd="0" presId="urn:microsoft.com/office/officeart/2005/8/layout/hList1"/>
    <dgm:cxn modelId="{D4DFDF04-C1DA-4F45-90C0-6AFD6F7F08BA}" type="presParOf" srcId="{47F27B56-B1B4-4FA1-99A7-64322D360198}" destId="{00408FCB-1303-4535-9890-98E7B6A77D6A}" srcOrd="6" destOrd="0" presId="urn:microsoft.com/office/officeart/2005/8/layout/hList1"/>
    <dgm:cxn modelId="{82BD55DD-157B-4FAC-A791-B634F57A4A26}" type="presParOf" srcId="{00408FCB-1303-4535-9890-98E7B6A77D6A}" destId="{709BA897-4193-4FA3-A54A-A5432D690CFA}" srcOrd="0" destOrd="0" presId="urn:microsoft.com/office/officeart/2005/8/layout/hList1"/>
    <dgm:cxn modelId="{320B2D8F-42B1-4ADD-99BD-2BE24F03CABC}" type="presParOf" srcId="{00408FCB-1303-4535-9890-98E7B6A77D6A}" destId="{36441EB7-F012-4BE0-80E1-ABDFE60CFF3E}" srcOrd="1" destOrd="0" presId="urn:microsoft.com/office/officeart/2005/8/layout/hList1"/>
    <dgm:cxn modelId="{291441C7-0100-4E5A-A613-E0C91D372DDB}" type="presParOf" srcId="{47F27B56-B1B4-4FA1-99A7-64322D360198}" destId="{BF9DF0BF-040C-4D31-98F4-03DF4A86E443}" srcOrd="7" destOrd="0" presId="urn:microsoft.com/office/officeart/2005/8/layout/hList1"/>
    <dgm:cxn modelId="{127F0816-586A-45B1-B790-A34EFEC458D7}" type="presParOf" srcId="{47F27B56-B1B4-4FA1-99A7-64322D360198}" destId="{1AB69749-7D0A-4C2F-BF93-481BC9B441F7}" srcOrd="8" destOrd="0" presId="urn:microsoft.com/office/officeart/2005/8/layout/hList1"/>
    <dgm:cxn modelId="{1ED8420A-E658-499C-B89F-FF6A4C3E1AB7}" type="presParOf" srcId="{1AB69749-7D0A-4C2F-BF93-481BC9B441F7}" destId="{7D34EDB9-39FE-4872-BD37-17A8248F91C0}" srcOrd="0" destOrd="0" presId="urn:microsoft.com/office/officeart/2005/8/layout/hList1"/>
    <dgm:cxn modelId="{8074796A-F5E7-4A4A-A995-11E86ED7B100}" type="presParOf" srcId="{1AB69749-7D0A-4C2F-BF93-481BC9B441F7}" destId="{BC45E080-D193-490A-B5B1-4CC4CE993AF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1CE74B-4D19-4311-9EE9-647228FDFC8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037186-D799-40D2-9280-B0E2FC463346}">
      <dgm:prSet phldrT="[Text]"/>
      <dgm:spPr/>
      <dgm:t>
        <a:bodyPr/>
        <a:lstStyle/>
        <a:p>
          <a:r>
            <a:rPr lang="en-US" dirty="0"/>
            <a:t>Concurrent Activities</a:t>
          </a:r>
        </a:p>
      </dgm:t>
    </dgm:pt>
    <dgm:pt modelId="{BF308F5E-FC37-4A62-949D-559BD95CB1C2}" type="parTrans" cxnId="{E5745DB0-47BC-4E5F-B47D-3CD04B230C63}">
      <dgm:prSet/>
      <dgm:spPr/>
      <dgm:t>
        <a:bodyPr/>
        <a:lstStyle/>
        <a:p>
          <a:endParaRPr lang="en-US"/>
        </a:p>
      </dgm:t>
    </dgm:pt>
    <dgm:pt modelId="{A72BB487-327E-459A-86C6-458D77287AFA}" type="sibTrans" cxnId="{E5745DB0-47BC-4E5F-B47D-3CD04B230C63}">
      <dgm:prSet/>
      <dgm:spPr/>
      <dgm:t>
        <a:bodyPr/>
        <a:lstStyle/>
        <a:p>
          <a:endParaRPr lang="en-US"/>
        </a:p>
      </dgm:t>
    </dgm:pt>
    <dgm:pt modelId="{3C187CC5-9C50-4303-9BA2-C42891F9A192}">
      <dgm:prSet phldrT="[Text]"/>
      <dgm:spPr/>
      <dgm:t>
        <a:bodyPr/>
        <a:lstStyle/>
        <a:p>
          <a:r>
            <a:rPr lang="en-US" dirty="0"/>
            <a:t>Town Halls, EIT and VC Report, Graphics, Public Comments, Additional Sections (Preamble, Executive Summary, Conclusion, Logistics and Agenda for March</a:t>
          </a:r>
        </a:p>
      </dgm:t>
    </dgm:pt>
    <dgm:pt modelId="{1F72447B-D859-4833-B26A-E5AB737E2347}" type="parTrans" cxnId="{8E003354-4CC2-47DB-B7C4-320A22EAE739}">
      <dgm:prSet/>
      <dgm:spPr/>
      <dgm:t>
        <a:bodyPr/>
        <a:lstStyle/>
        <a:p>
          <a:endParaRPr lang="en-US"/>
        </a:p>
      </dgm:t>
    </dgm:pt>
    <dgm:pt modelId="{79D7C009-5824-4C49-A0FD-4AB4A4D050A0}" type="sibTrans" cxnId="{8E003354-4CC2-47DB-B7C4-320A22EAE739}">
      <dgm:prSet/>
      <dgm:spPr/>
      <dgm:t>
        <a:bodyPr/>
        <a:lstStyle/>
        <a:p>
          <a:endParaRPr lang="en-US"/>
        </a:p>
      </dgm:t>
    </dgm:pt>
    <dgm:pt modelId="{1E43BB96-A425-4654-BFB9-1FF908CBCC1A}">
      <dgm:prSet phldrT="[Text]"/>
      <dgm:spPr/>
      <dgm:t>
        <a:bodyPr/>
        <a:lstStyle/>
        <a:p>
          <a:r>
            <a:rPr lang="en-US" dirty="0"/>
            <a:t>January</a:t>
          </a:r>
        </a:p>
      </dgm:t>
    </dgm:pt>
    <dgm:pt modelId="{6A835E8B-2D72-4A6F-8843-A190B2A160CA}" type="parTrans" cxnId="{0EFFDE66-3FCF-499A-9A84-20540679C896}">
      <dgm:prSet/>
      <dgm:spPr/>
      <dgm:t>
        <a:bodyPr/>
        <a:lstStyle/>
        <a:p>
          <a:endParaRPr lang="en-US"/>
        </a:p>
      </dgm:t>
    </dgm:pt>
    <dgm:pt modelId="{089AC05A-4522-4E3F-9846-ABD3CF322DB0}" type="sibTrans" cxnId="{0EFFDE66-3FCF-499A-9A84-20540679C896}">
      <dgm:prSet/>
      <dgm:spPr/>
      <dgm:t>
        <a:bodyPr/>
        <a:lstStyle/>
        <a:p>
          <a:endParaRPr lang="en-US"/>
        </a:p>
      </dgm:t>
    </dgm:pt>
    <dgm:pt modelId="{86E1A6C8-1C79-4787-862E-B495F264932E}">
      <dgm:prSet phldrT="[Text]"/>
      <dgm:spPr/>
      <dgm:t>
        <a:bodyPr/>
        <a:lstStyle/>
        <a:p>
          <a:r>
            <a:rPr lang="en-US" dirty="0"/>
            <a:t>Final Copy Edit</a:t>
          </a:r>
        </a:p>
      </dgm:t>
    </dgm:pt>
    <dgm:pt modelId="{14A8022B-3878-4E84-A5C8-F48EB7FB4911}" type="parTrans" cxnId="{68E48DAA-8CF6-4D2C-84EF-C02C2F2DC9B0}">
      <dgm:prSet/>
      <dgm:spPr/>
      <dgm:t>
        <a:bodyPr/>
        <a:lstStyle/>
        <a:p>
          <a:endParaRPr lang="en-US"/>
        </a:p>
      </dgm:t>
    </dgm:pt>
    <dgm:pt modelId="{7B7F06FD-4235-4BD5-B1EF-5752EDE0B450}" type="sibTrans" cxnId="{68E48DAA-8CF6-4D2C-84EF-C02C2F2DC9B0}">
      <dgm:prSet/>
      <dgm:spPr/>
      <dgm:t>
        <a:bodyPr/>
        <a:lstStyle/>
        <a:p>
          <a:endParaRPr lang="en-US"/>
        </a:p>
      </dgm:t>
    </dgm:pt>
    <dgm:pt modelId="{DC2F7C8B-023E-4E31-85B2-CF4B29500487}">
      <dgm:prSet phldrT="[Text]"/>
      <dgm:spPr/>
      <dgm:t>
        <a:bodyPr/>
        <a:lstStyle/>
        <a:p>
          <a:r>
            <a:rPr lang="en-US" dirty="0"/>
            <a:t>Final Read</a:t>
          </a:r>
        </a:p>
      </dgm:t>
    </dgm:pt>
    <dgm:pt modelId="{A3589D2F-DE8A-409F-8136-AD0AEACA189D}" type="parTrans" cxnId="{BBD421A9-4EF5-49BF-B556-8B01FA433DFE}">
      <dgm:prSet/>
      <dgm:spPr/>
      <dgm:t>
        <a:bodyPr/>
        <a:lstStyle/>
        <a:p>
          <a:endParaRPr lang="en-US"/>
        </a:p>
      </dgm:t>
    </dgm:pt>
    <dgm:pt modelId="{42C9C11B-89AA-4B06-802A-2246116C2DFC}" type="sibTrans" cxnId="{BBD421A9-4EF5-49BF-B556-8B01FA433DFE}">
      <dgm:prSet/>
      <dgm:spPr/>
      <dgm:t>
        <a:bodyPr/>
        <a:lstStyle/>
        <a:p>
          <a:endParaRPr lang="en-US"/>
        </a:p>
      </dgm:t>
    </dgm:pt>
    <dgm:pt modelId="{D9419142-4123-4D3F-BF63-8D7063088776}">
      <dgm:prSet/>
      <dgm:spPr/>
      <dgm:t>
        <a:bodyPr/>
        <a:lstStyle/>
        <a:p>
          <a:r>
            <a:rPr lang="en-US" dirty="0"/>
            <a:t>February</a:t>
          </a:r>
        </a:p>
      </dgm:t>
    </dgm:pt>
    <dgm:pt modelId="{817F4B88-1803-458C-AB25-4E596C68F325}" type="parTrans" cxnId="{A2D0616F-6486-452A-8463-8A28E557AD8A}">
      <dgm:prSet/>
      <dgm:spPr/>
      <dgm:t>
        <a:bodyPr/>
        <a:lstStyle/>
        <a:p>
          <a:endParaRPr lang="en-US"/>
        </a:p>
      </dgm:t>
    </dgm:pt>
    <dgm:pt modelId="{36CC60D3-A26E-4577-8F0B-204BC00B3290}" type="sibTrans" cxnId="{A2D0616F-6486-452A-8463-8A28E557AD8A}">
      <dgm:prSet/>
      <dgm:spPr/>
      <dgm:t>
        <a:bodyPr/>
        <a:lstStyle/>
        <a:p>
          <a:endParaRPr lang="en-US"/>
        </a:p>
      </dgm:t>
    </dgm:pt>
    <dgm:pt modelId="{A3D5D7E0-F046-43FF-A6E1-3250A8BFB8D1}">
      <dgm:prSet/>
      <dgm:spPr/>
      <dgm:t>
        <a:bodyPr/>
        <a:lstStyle/>
        <a:p>
          <a:r>
            <a:rPr lang="en-US" dirty="0"/>
            <a:t>Submit Final Report, EI, and VC Report 1</a:t>
          </a:r>
          <a:r>
            <a:rPr lang="en-US" baseline="30000" dirty="0"/>
            <a:t>st</a:t>
          </a:r>
          <a:r>
            <a:rPr lang="en-US" dirty="0"/>
            <a:t> week</a:t>
          </a:r>
        </a:p>
      </dgm:t>
    </dgm:pt>
    <dgm:pt modelId="{2D5A2A5B-77A9-4B73-A4CD-A0D2A1E3175B}" type="parTrans" cxnId="{76D880C9-ED36-4117-B143-C1B29CF2D814}">
      <dgm:prSet/>
      <dgm:spPr/>
      <dgm:t>
        <a:bodyPr/>
        <a:lstStyle/>
        <a:p>
          <a:endParaRPr lang="en-US"/>
        </a:p>
      </dgm:t>
    </dgm:pt>
    <dgm:pt modelId="{B7D30E41-F12A-43DF-A48B-074BD1B247BC}" type="sibTrans" cxnId="{76D880C9-ED36-4117-B143-C1B29CF2D814}">
      <dgm:prSet/>
      <dgm:spPr/>
      <dgm:t>
        <a:bodyPr/>
        <a:lstStyle/>
        <a:p>
          <a:endParaRPr lang="en-US"/>
        </a:p>
      </dgm:t>
    </dgm:pt>
    <dgm:pt modelId="{36FC7927-7713-4293-9F31-B035CDDBF57D}">
      <dgm:prSet/>
      <dgm:spPr/>
      <dgm:t>
        <a:bodyPr/>
        <a:lstStyle/>
        <a:p>
          <a:r>
            <a:rPr lang="en-US" dirty="0"/>
            <a:t>Conduct Prep Sessions with each Standard Group</a:t>
          </a:r>
        </a:p>
      </dgm:t>
    </dgm:pt>
    <dgm:pt modelId="{DC9DF6B1-DC08-4FF8-93B8-4623F04F403D}" type="parTrans" cxnId="{393B0B45-6945-4939-A3DB-6A10D9D0FF69}">
      <dgm:prSet/>
      <dgm:spPr/>
      <dgm:t>
        <a:bodyPr/>
        <a:lstStyle/>
        <a:p>
          <a:endParaRPr lang="en-US"/>
        </a:p>
      </dgm:t>
    </dgm:pt>
    <dgm:pt modelId="{8F69168D-92CC-4B83-B341-4A75E4B39D3C}" type="sibTrans" cxnId="{393B0B45-6945-4939-A3DB-6A10D9D0FF69}">
      <dgm:prSet/>
      <dgm:spPr/>
      <dgm:t>
        <a:bodyPr/>
        <a:lstStyle/>
        <a:p>
          <a:endParaRPr lang="en-US"/>
        </a:p>
      </dgm:t>
    </dgm:pt>
    <dgm:pt modelId="{DAE0B2C3-CFA7-44A4-9C08-341CD2E0E708}">
      <dgm:prSet phldrT="[Text]"/>
      <dgm:spPr/>
      <dgm:t>
        <a:bodyPr/>
        <a:lstStyle/>
        <a:p>
          <a:r>
            <a:rPr lang="en-US" dirty="0"/>
            <a:t>Planning for Prep Sessions</a:t>
          </a:r>
        </a:p>
      </dgm:t>
    </dgm:pt>
    <dgm:pt modelId="{F626AF4B-5FCE-4FD8-ADD0-B9491FB5E2B2}" type="parTrans" cxnId="{43836E16-84FA-433D-95AE-11C68558830D}">
      <dgm:prSet/>
      <dgm:spPr/>
      <dgm:t>
        <a:bodyPr/>
        <a:lstStyle/>
        <a:p>
          <a:endParaRPr lang="en-US"/>
        </a:p>
      </dgm:t>
    </dgm:pt>
    <dgm:pt modelId="{F5456A98-29FF-4716-85E9-DE70BF5BBA98}" type="sibTrans" cxnId="{43836E16-84FA-433D-95AE-11C68558830D}">
      <dgm:prSet/>
      <dgm:spPr/>
      <dgm:t>
        <a:bodyPr/>
        <a:lstStyle/>
        <a:p>
          <a:endParaRPr lang="en-US"/>
        </a:p>
      </dgm:t>
    </dgm:pt>
    <dgm:pt modelId="{7BAD24B3-80B7-48B8-97A1-8A9F0A028BBA}">
      <dgm:prSet phldrT="[Text]"/>
      <dgm:spPr/>
      <dgm:t>
        <a:bodyPr/>
        <a:lstStyle/>
        <a:p>
          <a:r>
            <a:rPr lang="en-US" dirty="0"/>
            <a:t>Third Public Comment Period</a:t>
          </a:r>
        </a:p>
      </dgm:t>
    </dgm:pt>
    <dgm:pt modelId="{5D63EBCE-FE16-4D56-8D20-B48D556EE735}" type="parTrans" cxnId="{DA32C4A2-2CC1-46DB-83D2-981FE04E2EFD}">
      <dgm:prSet/>
      <dgm:spPr/>
      <dgm:t>
        <a:bodyPr/>
        <a:lstStyle/>
        <a:p>
          <a:endParaRPr lang="en-US"/>
        </a:p>
      </dgm:t>
    </dgm:pt>
    <dgm:pt modelId="{093EF4B4-B490-4947-8952-99FD8DF111D6}" type="sibTrans" cxnId="{DA32C4A2-2CC1-46DB-83D2-981FE04E2EFD}">
      <dgm:prSet/>
      <dgm:spPr/>
      <dgm:t>
        <a:bodyPr/>
        <a:lstStyle/>
        <a:p>
          <a:endParaRPr lang="en-US"/>
        </a:p>
      </dgm:t>
    </dgm:pt>
    <dgm:pt modelId="{A98D8047-889A-48B0-BB23-5F13ABEEFB8E}" type="pres">
      <dgm:prSet presAssocID="{551CE74B-4D19-4311-9EE9-647228FDFC8C}" presName="Name0" presStyleCnt="0">
        <dgm:presLayoutVars>
          <dgm:dir/>
          <dgm:animLvl val="lvl"/>
          <dgm:resizeHandles val="exact"/>
        </dgm:presLayoutVars>
      </dgm:prSet>
      <dgm:spPr/>
    </dgm:pt>
    <dgm:pt modelId="{3FAEC550-6A60-458B-B25A-54BD9119C532}" type="pres">
      <dgm:prSet presAssocID="{5F037186-D799-40D2-9280-B0E2FC463346}" presName="composite" presStyleCnt="0"/>
      <dgm:spPr/>
    </dgm:pt>
    <dgm:pt modelId="{2674FB1A-CB4D-4CD5-992B-A7A579FAB32B}" type="pres">
      <dgm:prSet presAssocID="{5F037186-D799-40D2-9280-B0E2FC46334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1028A47-D1A4-4216-B98F-DEA593A79BEE}" type="pres">
      <dgm:prSet presAssocID="{5F037186-D799-40D2-9280-B0E2FC463346}" presName="desTx" presStyleLbl="alignAccFollowNode1" presStyleIdx="0" presStyleCnt="3">
        <dgm:presLayoutVars>
          <dgm:bulletEnabled val="1"/>
        </dgm:presLayoutVars>
      </dgm:prSet>
      <dgm:spPr/>
    </dgm:pt>
    <dgm:pt modelId="{FEC56067-46E6-45CE-9876-56618EEC639C}" type="pres">
      <dgm:prSet presAssocID="{A72BB487-327E-459A-86C6-458D77287AFA}" presName="space" presStyleCnt="0"/>
      <dgm:spPr/>
    </dgm:pt>
    <dgm:pt modelId="{40CAA5C6-3523-4AFA-8069-778747782365}" type="pres">
      <dgm:prSet presAssocID="{1E43BB96-A425-4654-BFB9-1FF908CBCC1A}" presName="composite" presStyleCnt="0"/>
      <dgm:spPr/>
    </dgm:pt>
    <dgm:pt modelId="{5DCA8D7B-C36E-465C-8411-99EDA7E1C7BA}" type="pres">
      <dgm:prSet presAssocID="{1E43BB96-A425-4654-BFB9-1FF908CBCC1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EA08E53-B6F5-4372-B969-9324DBBE8CAB}" type="pres">
      <dgm:prSet presAssocID="{1E43BB96-A425-4654-BFB9-1FF908CBCC1A}" presName="desTx" presStyleLbl="alignAccFollowNode1" presStyleIdx="1" presStyleCnt="3">
        <dgm:presLayoutVars>
          <dgm:bulletEnabled val="1"/>
        </dgm:presLayoutVars>
      </dgm:prSet>
      <dgm:spPr/>
    </dgm:pt>
    <dgm:pt modelId="{6BEF561B-C672-4C82-A74A-953692AC4829}" type="pres">
      <dgm:prSet presAssocID="{089AC05A-4522-4E3F-9846-ABD3CF322DB0}" presName="space" presStyleCnt="0"/>
      <dgm:spPr/>
    </dgm:pt>
    <dgm:pt modelId="{61C5F323-0EAC-4091-A540-8970A0D35CAF}" type="pres">
      <dgm:prSet presAssocID="{D9419142-4123-4D3F-BF63-8D7063088776}" presName="composite" presStyleCnt="0"/>
      <dgm:spPr/>
    </dgm:pt>
    <dgm:pt modelId="{B3CA0517-4744-4E45-9548-94DF8FB36C4A}" type="pres">
      <dgm:prSet presAssocID="{D9419142-4123-4D3F-BF63-8D706308877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502B394B-7879-437D-BACE-D0E83C31B5F1}" type="pres">
      <dgm:prSet presAssocID="{D9419142-4123-4D3F-BF63-8D706308877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880D60B-5AB4-4B8E-A0EC-A549540A6F9E}" type="presOf" srcId="{7BAD24B3-80B7-48B8-97A1-8A9F0A028BBA}" destId="{3EA08E53-B6F5-4372-B969-9324DBBE8CAB}" srcOrd="0" destOrd="2" presId="urn:microsoft.com/office/officeart/2005/8/layout/hList1"/>
    <dgm:cxn modelId="{43836E16-84FA-433D-95AE-11C68558830D}" srcId="{1E43BB96-A425-4654-BFB9-1FF908CBCC1A}" destId="{DAE0B2C3-CFA7-44A4-9C08-341CD2E0E708}" srcOrd="3" destOrd="0" parTransId="{F626AF4B-5FCE-4FD8-ADD0-B9491FB5E2B2}" sibTransId="{F5456A98-29FF-4716-85E9-DE70BF5BBA98}"/>
    <dgm:cxn modelId="{0BE5F73C-6D8D-44F4-91AF-65B8718DF9CF}" type="presOf" srcId="{1E43BB96-A425-4654-BFB9-1FF908CBCC1A}" destId="{5DCA8D7B-C36E-465C-8411-99EDA7E1C7BA}" srcOrd="0" destOrd="0" presId="urn:microsoft.com/office/officeart/2005/8/layout/hList1"/>
    <dgm:cxn modelId="{BB3F515D-224F-48D5-BB2C-8FE0C172CC31}" type="presOf" srcId="{5F037186-D799-40D2-9280-B0E2FC463346}" destId="{2674FB1A-CB4D-4CD5-992B-A7A579FAB32B}" srcOrd="0" destOrd="0" presId="urn:microsoft.com/office/officeart/2005/8/layout/hList1"/>
    <dgm:cxn modelId="{393B0B45-6945-4939-A3DB-6A10D9D0FF69}" srcId="{D9419142-4123-4D3F-BF63-8D7063088776}" destId="{36FC7927-7713-4293-9F31-B035CDDBF57D}" srcOrd="1" destOrd="0" parTransId="{DC9DF6B1-DC08-4FF8-93B8-4623F04F403D}" sibTransId="{8F69168D-92CC-4B83-B341-4A75E4B39D3C}"/>
    <dgm:cxn modelId="{0EFFDE66-3FCF-499A-9A84-20540679C896}" srcId="{551CE74B-4D19-4311-9EE9-647228FDFC8C}" destId="{1E43BB96-A425-4654-BFB9-1FF908CBCC1A}" srcOrd="1" destOrd="0" parTransId="{6A835E8B-2D72-4A6F-8843-A190B2A160CA}" sibTransId="{089AC05A-4522-4E3F-9846-ABD3CF322DB0}"/>
    <dgm:cxn modelId="{A2D0616F-6486-452A-8463-8A28E557AD8A}" srcId="{551CE74B-4D19-4311-9EE9-647228FDFC8C}" destId="{D9419142-4123-4D3F-BF63-8D7063088776}" srcOrd="2" destOrd="0" parTransId="{817F4B88-1803-458C-AB25-4E596C68F325}" sibTransId="{36CC60D3-A26E-4577-8F0B-204BC00B3290}"/>
    <dgm:cxn modelId="{D698F753-420F-4B5D-A134-F72E9EEEBF81}" type="presOf" srcId="{D9419142-4123-4D3F-BF63-8D7063088776}" destId="{B3CA0517-4744-4E45-9548-94DF8FB36C4A}" srcOrd="0" destOrd="0" presId="urn:microsoft.com/office/officeart/2005/8/layout/hList1"/>
    <dgm:cxn modelId="{8E003354-4CC2-47DB-B7C4-320A22EAE739}" srcId="{5F037186-D799-40D2-9280-B0E2FC463346}" destId="{3C187CC5-9C50-4303-9BA2-C42891F9A192}" srcOrd="0" destOrd="0" parTransId="{1F72447B-D859-4833-B26A-E5AB737E2347}" sibTransId="{79D7C009-5824-4C49-A0FD-4AB4A4D050A0}"/>
    <dgm:cxn modelId="{90E68356-CF8C-49D3-9A03-B42F7FAC8560}" type="presOf" srcId="{36FC7927-7713-4293-9F31-B035CDDBF57D}" destId="{502B394B-7879-437D-BACE-D0E83C31B5F1}" srcOrd="0" destOrd="1" presId="urn:microsoft.com/office/officeart/2005/8/layout/hList1"/>
    <dgm:cxn modelId="{4A65018F-6354-4A4B-8A9C-6011A8E46625}" type="presOf" srcId="{DAE0B2C3-CFA7-44A4-9C08-341CD2E0E708}" destId="{3EA08E53-B6F5-4372-B969-9324DBBE8CAB}" srcOrd="0" destOrd="3" presId="urn:microsoft.com/office/officeart/2005/8/layout/hList1"/>
    <dgm:cxn modelId="{6EE4C197-643F-4520-93D6-2B606E790BE6}" type="presOf" srcId="{A3D5D7E0-F046-43FF-A6E1-3250A8BFB8D1}" destId="{502B394B-7879-437D-BACE-D0E83C31B5F1}" srcOrd="0" destOrd="0" presId="urn:microsoft.com/office/officeart/2005/8/layout/hList1"/>
    <dgm:cxn modelId="{DA32C4A2-2CC1-46DB-83D2-981FE04E2EFD}" srcId="{1E43BB96-A425-4654-BFB9-1FF908CBCC1A}" destId="{7BAD24B3-80B7-48B8-97A1-8A9F0A028BBA}" srcOrd="2" destOrd="0" parTransId="{5D63EBCE-FE16-4D56-8D20-B48D556EE735}" sibTransId="{093EF4B4-B490-4947-8952-99FD8DF111D6}"/>
    <dgm:cxn modelId="{BBD421A9-4EF5-49BF-B556-8B01FA433DFE}" srcId="{1E43BB96-A425-4654-BFB9-1FF908CBCC1A}" destId="{DC2F7C8B-023E-4E31-85B2-CF4B29500487}" srcOrd="1" destOrd="0" parTransId="{A3589D2F-DE8A-409F-8136-AD0AEACA189D}" sibTransId="{42C9C11B-89AA-4B06-802A-2246116C2DFC}"/>
    <dgm:cxn modelId="{68E48DAA-8CF6-4D2C-84EF-C02C2F2DC9B0}" srcId="{1E43BB96-A425-4654-BFB9-1FF908CBCC1A}" destId="{86E1A6C8-1C79-4787-862E-B495F264932E}" srcOrd="0" destOrd="0" parTransId="{14A8022B-3878-4E84-A5C8-F48EB7FB4911}" sibTransId="{7B7F06FD-4235-4BD5-B1EF-5752EDE0B450}"/>
    <dgm:cxn modelId="{E5745DB0-47BC-4E5F-B47D-3CD04B230C63}" srcId="{551CE74B-4D19-4311-9EE9-647228FDFC8C}" destId="{5F037186-D799-40D2-9280-B0E2FC463346}" srcOrd="0" destOrd="0" parTransId="{BF308F5E-FC37-4A62-949D-559BD95CB1C2}" sibTransId="{A72BB487-327E-459A-86C6-458D77287AFA}"/>
    <dgm:cxn modelId="{EC0B44B6-1D54-404C-B8DF-12A0EA3458CB}" type="presOf" srcId="{86E1A6C8-1C79-4787-862E-B495F264932E}" destId="{3EA08E53-B6F5-4372-B969-9324DBBE8CAB}" srcOrd="0" destOrd="0" presId="urn:microsoft.com/office/officeart/2005/8/layout/hList1"/>
    <dgm:cxn modelId="{76D880C9-ED36-4117-B143-C1B29CF2D814}" srcId="{D9419142-4123-4D3F-BF63-8D7063088776}" destId="{A3D5D7E0-F046-43FF-A6E1-3250A8BFB8D1}" srcOrd="0" destOrd="0" parTransId="{2D5A2A5B-77A9-4B73-A4CD-A0D2A1E3175B}" sibTransId="{B7D30E41-F12A-43DF-A48B-074BD1B247BC}"/>
    <dgm:cxn modelId="{EDEEBECB-D886-45D3-BC59-58F8DC8ECB59}" type="presOf" srcId="{DC2F7C8B-023E-4E31-85B2-CF4B29500487}" destId="{3EA08E53-B6F5-4372-B969-9324DBBE8CAB}" srcOrd="0" destOrd="1" presId="urn:microsoft.com/office/officeart/2005/8/layout/hList1"/>
    <dgm:cxn modelId="{157C8DD3-6288-4381-8885-82CF004EA88A}" type="presOf" srcId="{551CE74B-4D19-4311-9EE9-647228FDFC8C}" destId="{A98D8047-889A-48B0-BB23-5F13ABEEFB8E}" srcOrd="0" destOrd="0" presId="urn:microsoft.com/office/officeart/2005/8/layout/hList1"/>
    <dgm:cxn modelId="{6F6550F1-B8D2-4FB9-8899-E1F582AA038C}" type="presOf" srcId="{3C187CC5-9C50-4303-9BA2-C42891F9A192}" destId="{C1028A47-D1A4-4216-B98F-DEA593A79BEE}" srcOrd="0" destOrd="0" presId="urn:microsoft.com/office/officeart/2005/8/layout/hList1"/>
    <dgm:cxn modelId="{783E59F7-2781-4557-A651-0318454317CA}" type="presParOf" srcId="{A98D8047-889A-48B0-BB23-5F13ABEEFB8E}" destId="{3FAEC550-6A60-458B-B25A-54BD9119C532}" srcOrd="0" destOrd="0" presId="urn:microsoft.com/office/officeart/2005/8/layout/hList1"/>
    <dgm:cxn modelId="{8A11B1BF-0C0A-4663-889A-3076E13E76C4}" type="presParOf" srcId="{3FAEC550-6A60-458B-B25A-54BD9119C532}" destId="{2674FB1A-CB4D-4CD5-992B-A7A579FAB32B}" srcOrd="0" destOrd="0" presId="urn:microsoft.com/office/officeart/2005/8/layout/hList1"/>
    <dgm:cxn modelId="{25EB2AED-F7C1-46E1-B370-C5DF1DD11183}" type="presParOf" srcId="{3FAEC550-6A60-458B-B25A-54BD9119C532}" destId="{C1028A47-D1A4-4216-B98F-DEA593A79BEE}" srcOrd="1" destOrd="0" presId="urn:microsoft.com/office/officeart/2005/8/layout/hList1"/>
    <dgm:cxn modelId="{12C2F8B7-B2EA-4D18-9EAB-CCBE5D22C40C}" type="presParOf" srcId="{A98D8047-889A-48B0-BB23-5F13ABEEFB8E}" destId="{FEC56067-46E6-45CE-9876-56618EEC639C}" srcOrd="1" destOrd="0" presId="urn:microsoft.com/office/officeart/2005/8/layout/hList1"/>
    <dgm:cxn modelId="{A7824634-D455-4951-ACC2-284AEB725227}" type="presParOf" srcId="{A98D8047-889A-48B0-BB23-5F13ABEEFB8E}" destId="{40CAA5C6-3523-4AFA-8069-778747782365}" srcOrd="2" destOrd="0" presId="urn:microsoft.com/office/officeart/2005/8/layout/hList1"/>
    <dgm:cxn modelId="{591A45A6-80A0-49AC-817C-D8EAEFDCB000}" type="presParOf" srcId="{40CAA5C6-3523-4AFA-8069-778747782365}" destId="{5DCA8D7B-C36E-465C-8411-99EDA7E1C7BA}" srcOrd="0" destOrd="0" presId="urn:microsoft.com/office/officeart/2005/8/layout/hList1"/>
    <dgm:cxn modelId="{F2052F2F-C3F6-4DF9-A2DC-9DF3BA4E1A2A}" type="presParOf" srcId="{40CAA5C6-3523-4AFA-8069-778747782365}" destId="{3EA08E53-B6F5-4372-B969-9324DBBE8CAB}" srcOrd="1" destOrd="0" presId="urn:microsoft.com/office/officeart/2005/8/layout/hList1"/>
    <dgm:cxn modelId="{9F4233E9-4B77-47B7-A68F-16A691EF4461}" type="presParOf" srcId="{A98D8047-889A-48B0-BB23-5F13ABEEFB8E}" destId="{6BEF561B-C672-4C82-A74A-953692AC4829}" srcOrd="3" destOrd="0" presId="urn:microsoft.com/office/officeart/2005/8/layout/hList1"/>
    <dgm:cxn modelId="{0574B504-D4D0-418B-B12B-A89633445B2C}" type="presParOf" srcId="{A98D8047-889A-48B0-BB23-5F13ABEEFB8E}" destId="{61C5F323-0EAC-4091-A540-8970A0D35CAF}" srcOrd="4" destOrd="0" presId="urn:microsoft.com/office/officeart/2005/8/layout/hList1"/>
    <dgm:cxn modelId="{A62AA70C-278F-420F-90E1-E7449D34FCDC}" type="presParOf" srcId="{61C5F323-0EAC-4091-A540-8970A0D35CAF}" destId="{B3CA0517-4744-4E45-9548-94DF8FB36C4A}" srcOrd="0" destOrd="0" presId="urn:microsoft.com/office/officeart/2005/8/layout/hList1"/>
    <dgm:cxn modelId="{22CD2C67-6517-4F56-9BD6-A62A7C1A3168}" type="presParOf" srcId="{61C5F323-0EAC-4091-A540-8970A0D35CAF}" destId="{502B394B-7879-437D-BACE-D0E83C31B5F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9FE67-7C14-43F5-9990-34F8BCB5B2DD}">
      <dsp:nvSpPr>
        <dsp:cNvPr id="0" name=""/>
        <dsp:cNvSpPr/>
      </dsp:nvSpPr>
      <dsp:spPr>
        <a:xfrm>
          <a:off x="3853" y="1179578"/>
          <a:ext cx="1477191" cy="5555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Create Master List of Recommendations</a:t>
          </a:r>
        </a:p>
      </dsp:txBody>
      <dsp:txXfrm>
        <a:off x="3853" y="1179578"/>
        <a:ext cx="1477191" cy="555546"/>
      </dsp:txXfrm>
    </dsp:sp>
    <dsp:sp modelId="{7C9D9F86-5908-4DA5-887D-ADFF8D9F2B1E}">
      <dsp:nvSpPr>
        <dsp:cNvPr id="0" name=""/>
        <dsp:cNvSpPr/>
      </dsp:nvSpPr>
      <dsp:spPr>
        <a:xfrm>
          <a:off x="3853" y="1735124"/>
          <a:ext cx="1477191" cy="114929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October 28</a:t>
          </a:r>
          <a:r>
            <a:rPr lang="en-US" sz="1100" kern="1200" baseline="30000" dirty="0"/>
            <a:t>th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Self-Study Leadership Team</a:t>
          </a:r>
        </a:p>
      </dsp:txBody>
      <dsp:txXfrm>
        <a:off x="3853" y="1735124"/>
        <a:ext cx="1477191" cy="1149297"/>
      </dsp:txXfrm>
    </dsp:sp>
    <dsp:sp modelId="{D04182D0-CBC3-4353-9EFC-C92864E322ED}">
      <dsp:nvSpPr>
        <dsp:cNvPr id="0" name=""/>
        <dsp:cNvSpPr/>
      </dsp:nvSpPr>
      <dsp:spPr>
        <a:xfrm>
          <a:off x="1687851" y="1179578"/>
          <a:ext cx="1477191" cy="5555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Assign Leads to respond to each Recommendation</a:t>
          </a:r>
        </a:p>
      </dsp:txBody>
      <dsp:txXfrm>
        <a:off x="1687851" y="1179578"/>
        <a:ext cx="1477191" cy="555546"/>
      </dsp:txXfrm>
    </dsp:sp>
    <dsp:sp modelId="{FDD5EBFE-BC11-4887-B5D4-ADAE12A025AA}">
      <dsp:nvSpPr>
        <dsp:cNvPr id="0" name=""/>
        <dsp:cNvSpPr/>
      </dsp:nvSpPr>
      <dsp:spPr>
        <a:xfrm>
          <a:off x="1687851" y="1735124"/>
          <a:ext cx="1477191" cy="114929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October 31</a:t>
          </a:r>
          <a:r>
            <a:rPr lang="en-US" sz="1100" kern="1200" baseline="30000" dirty="0"/>
            <a:t>st</a:t>
          </a:r>
          <a:r>
            <a:rPr lang="en-US" sz="1100" kern="1200" dirty="0"/>
            <a:t>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Steering Committee</a:t>
          </a:r>
        </a:p>
      </dsp:txBody>
      <dsp:txXfrm>
        <a:off x="1687851" y="1735124"/>
        <a:ext cx="1477191" cy="1149297"/>
      </dsp:txXfrm>
    </dsp:sp>
    <dsp:sp modelId="{900FB922-809E-47F4-AE8B-36CCBAAE3945}">
      <dsp:nvSpPr>
        <dsp:cNvPr id="0" name=""/>
        <dsp:cNvSpPr/>
      </dsp:nvSpPr>
      <dsp:spPr>
        <a:xfrm>
          <a:off x="3371850" y="1179578"/>
          <a:ext cx="1477191" cy="5555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Give Charge to the Leads</a:t>
          </a:r>
        </a:p>
      </dsp:txBody>
      <dsp:txXfrm>
        <a:off x="3371850" y="1179578"/>
        <a:ext cx="1477191" cy="555546"/>
      </dsp:txXfrm>
    </dsp:sp>
    <dsp:sp modelId="{A44859B3-FF0D-4C68-9420-00EBD4DF9ADA}">
      <dsp:nvSpPr>
        <dsp:cNvPr id="0" name=""/>
        <dsp:cNvSpPr/>
      </dsp:nvSpPr>
      <dsp:spPr>
        <a:xfrm>
          <a:off x="3371850" y="1735124"/>
          <a:ext cx="1477191" cy="114929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November 2</a:t>
          </a:r>
          <a:r>
            <a:rPr lang="en-US" sz="1100" kern="1200" baseline="30000" dirty="0"/>
            <a:t>nd</a:t>
          </a:r>
          <a:r>
            <a:rPr lang="en-US" sz="1100" kern="1200" dirty="0"/>
            <a:t> - 11</a:t>
          </a:r>
          <a:r>
            <a:rPr lang="en-US" sz="1100" kern="1200" baseline="30000" dirty="0"/>
            <a:t>th</a:t>
          </a:r>
          <a:r>
            <a:rPr lang="en-US" sz="1100" kern="1200" dirty="0"/>
            <a:t>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ALO, Steering Comm. Co-Chairs, Liaisons</a:t>
          </a:r>
        </a:p>
      </dsp:txBody>
      <dsp:txXfrm>
        <a:off x="3371850" y="1735124"/>
        <a:ext cx="1477191" cy="1149297"/>
      </dsp:txXfrm>
    </dsp:sp>
    <dsp:sp modelId="{709BA897-4193-4FA3-A54A-A5432D690CFA}">
      <dsp:nvSpPr>
        <dsp:cNvPr id="0" name=""/>
        <dsp:cNvSpPr/>
      </dsp:nvSpPr>
      <dsp:spPr>
        <a:xfrm>
          <a:off x="5055848" y="1179578"/>
          <a:ext cx="1477191" cy="5555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Revision Period</a:t>
          </a:r>
        </a:p>
      </dsp:txBody>
      <dsp:txXfrm>
        <a:off x="5055848" y="1179578"/>
        <a:ext cx="1477191" cy="555546"/>
      </dsp:txXfrm>
    </dsp:sp>
    <dsp:sp modelId="{36441EB7-F012-4BE0-80E1-ABDFE60CFF3E}">
      <dsp:nvSpPr>
        <dsp:cNvPr id="0" name=""/>
        <dsp:cNvSpPr/>
      </dsp:nvSpPr>
      <dsp:spPr>
        <a:xfrm>
          <a:off x="5055848" y="1735124"/>
          <a:ext cx="1477191" cy="114929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November 12</a:t>
          </a:r>
          <a:r>
            <a:rPr lang="en-US" sz="1100" kern="1200" baseline="30000" dirty="0"/>
            <a:t>th</a:t>
          </a:r>
          <a:r>
            <a:rPr lang="en-US" sz="1100" kern="1200" dirty="0"/>
            <a:t> – 30</a:t>
          </a:r>
          <a:r>
            <a:rPr lang="en-US" sz="1100" kern="1200" baseline="30000" dirty="0"/>
            <a:t>th</a:t>
          </a:r>
          <a:r>
            <a:rPr lang="en-US" sz="1100" kern="1200" dirty="0"/>
            <a:t>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Leads prepare revisions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Overseen by Liaisons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Guidance provided by Editing Team</a:t>
          </a:r>
        </a:p>
      </dsp:txBody>
      <dsp:txXfrm>
        <a:off x="5055848" y="1735124"/>
        <a:ext cx="1477191" cy="1149297"/>
      </dsp:txXfrm>
    </dsp:sp>
    <dsp:sp modelId="{7D34EDB9-39FE-4872-BD37-17A8248F91C0}">
      <dsp:nvSpPr>
        <dsp:cNvPr id="0" name=""/>
        <dsp:cNvSpPr/>
      </dsp:nvSpPr>
      <dsp:spPr>
        <a:xfrm>
          <a:off x="6739846" y="1179578"/>
          <a:ext cx="1477191" cy="5555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Revision Synthesis</a:t>
          </a:r>
        </a:p>
      </dsp:txBody>
      <dsp:txXfrm>
        <a:off x="6739846" y="1179578"/>
        <a:ext cx="1477191" cy="555546"/>
      </dsp:txXfrm>
    </dsp:sp>
    <dsp:sp modelId="{BC45E080-D193-490A-B5B1-4CC4CE993AF1}">
      <dsp:nvSpPr>
        <dsp:cNvPr id="0" name=""/>
        <dsp:cNvSpPr/>
      </dsp:nvSpPr>
      <dsp:spPr>
        <a:xfrm>
          <a:off x="6739846" y="1735124"/>
          <a:ext cx="1477191" cy="114929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December 1</a:t>
          </a:r>
          <a:r>
            <a:rPr lang="en-US" sz="1100" kern="1200" baseline="30000" dirty="0"/>
            <a:t>st</a:t>
          </a:r>
          <a:r>
            <a:rPr lang="en-US" sz="1100" kern="1200" dirty="0"/>
            <a:t> to 15</a:t>
          </a:r>
          <a:r>
            <a:rPr lang="en-US" sz="1100" kern="1200" baseline="30000" dirty="0"/>
            <a:t>th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Editing Team will synthesize the revisions into the master copy of the draft.</a:t>
          </a:r>
        </a:p>
      </dsp:txBody>
      <dsp:txXfrm>
        <a:off x="6739846" y="1735124"/>
        <a:ext cx="1477191" cy="11492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FB1A-CB4D-4CD5-992B-A7A579FAB32B}">
      <dsp:nvSpPr>
        <dsp:cNvPr id="0" name=""/>
        <dsp:cNvSpPr/>
      </dsp:nvSpPr>
      <dsp:spPr>
        <a:xfrm>
          <a:off x="1905" y="17692"/>
          <a:ext cx="185737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Concurrent Activities</a:t>
          </a:r>
        </a:p>
      </dsp:txBody>
      <dsp:txXfrm>
        <a:off x="1905" y="17692"/>
        <a:ext cx="1857374" cy="288000"/>
      </dsp:txXfrm>
    </dsp:sp>
    <dsp:sp modelId="{C1028A47-D1A4-4216-B98F-DEA593A79BEE}">
      <dsp:nvSpPr>
        <dsp:cNvPr id="0" name=""/>
        <dsp:cNvSpPr/>
      </dsp:nvSpPr>
      <dsp:spPr>
        <a:xfrm>
          <a:off x="1905" y="305692"/>
          <a:ext cx="1857374" cy="8372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Town Halls, EIT and VC Report, Graphics, Public Comments, Additional Sections (Preamble, Executive Summary, Conclusion, Logistics and Agenda for March</a:t>
          </a:r>
        </a:p>
      </dsp:txBody>
      <dsp:txXfrm>
        <a:off x="1905" y="305692"/>
        <a:ext cx="1857374" cy="837224"/>
      </dsp:txXfrm>
    </dsp:sp>
    <dsp:sp modelId="{5DCA8D7B-C36E-465C-8411-99EDA7E1C7BA}">
      <dsp:nvSpPr>
        <dsp:cNvPr id="0" name=""/>
        <dsp:cNvSpPr/>
      </dsp:nvSpPr>
      <dsp:spPr>
        <a:xfrm>
          <a:off x="2119312" y="17692"/>
          <a:ext cx="185737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January</a:t>
          </a:r>
        </a:p>
      </dsp:txBody>
      <dsp:txXfrm>
        <a:off x="2119312" y="17692"/>
        <a:ext cx="1857374" cy="288000"/>
      </dsp:txXfrm>
    </dsp:sp>
    <dsp:sp modelId="{3EA08E53-B6F5-4372-B969-9324DBBE8CAB}">
      <dsp:nvSpPr>
        <dsp:cNvPr id="0" name=""/>
        <dsp:cNvSpPr/>
      </dsp:nvSpPr>
      <dsp:spPr>
        <a:xfrm>
          <a:off x="2119312" y="305692"/>
          <a:ext cx="1857374" cy="8372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Final Copy Edit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Final Read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Third Public Comment Period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Planning for Prep Sessions</a:t>
          </a:r>
        </a:p>
      </dsp:txBody>
      <dsp:txXfrm>
        <a:off x="2119312" y="305692"/>
        <a:ext cx="1857374" cy="837224"/>
      </dsp:txXfrm>
    </dsp:sp>
    <dsp:sp modelId="{B3CA0517-4744-4E45-9548-94DF8FB36C4A}">
      <dsp:nvSpPr>
        <dsp:cNvPr id="0" name=""/>
        <dsp:cNvSpPr/>
      </dsp:nvSpPr>
      <dsp:spPr>
        <a:xfrm>
          <a:off x="4236719" y="17692"/>
          <a:ext cx="185737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February</a:t>
          </a:r>
        </a:p>
      </dsp:txBody>
      <dsp:txXfrm>
        <a:off x="4236719" y="17692"/>
        <a:ext cx="1857374" cy="288000"/>
      </dsp:txXfrm>
    </dsp:sp>
    <dsp:sp modelId="{502B394B-7879-437D-BACE-D0E83C31B5F1}">
      <dsp:nvSpPr>
        <dsp:cNvPr id="0" name=""/>
        <dsp:cNvSpPr/>
      </dsp:nvSpPr>
      <dsp:spPr>
        <a:xfrm>
          <a:off x="4236719" y="305692"/>
          <a:ext cx="1857374" cy="8372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Submit Final Report, EI, and VC Report 1</a:t>
          </a:r>
          <a:r>
            <a:rPr lang="en-US" sz="1000" kern="1200" baseline="30000" dirty="0"/>
            <a:t>st</a:t>
          </a:r>
          <a:r>
            <a:rPr lang="en-US" sz="1000" kern="1200" dirty="0"/>
            <a:t> week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Conduct Prep Sessions with each Standard Group</a:t>
          </a:r>
        </a:p>
      </dsp:txBody>
      <dsp:txXfrm>
        <a:off x="4236719" y="305692"/>
        <a:ext cx="1857374" cy="837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78BB-21D7-0646-9FF7-84A6878C822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96C4-AAF1-B14A-ADC4-4BACFD4C1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36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78BB-21D7-0646-9FF7-84A6878C822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96C4-AAF1-B14A-ADC4-4BACFD4C1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17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78BB-21D7-0646-9FF7-84A6878C822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96C4-AAF1-B14A-ADC4-4BACFD4C1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78BB-21D7-0646-9FF7-84A6878C822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96C4-AAF1-B14A-ADC4-4BACFD4C1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9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78BB-21D7-0646-9FF7-84A6878C822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96C4-AAF1-B14A-ADC4-4BACFD4C1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1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78BB-21D7-0646-9FF7-84A6878C822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96C4-AAF1-B14A-ADC4-4BACFD4C1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5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78BB-21D7-0646-9FF7-84A6878C822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96C4-AAF1-B14A-ADC4-4BACFD4C1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0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78BB-21D7-0646-9FF7-84A6878C822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96C4-AAF1-B14A-ADC4-4BACFD4C1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62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78BB-21D7-0646-9FF7-84A6878C822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96C4-AAF1-B14A-ADC4-4BACFD4C1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9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78BB-21D7-0646-9FF7-84A6878C822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96C4-AAF1-B14A-ADC4-4BACFD4C1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1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78BB-21D7-0646-9FF7-84A6878C822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96C4-AAF1-B14A-ADC4-4BACFD4C1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1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C78BB-21D7-0646-9FF7-84A6878C822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96C4-AAF1-B14A-ADC4-4BACFD4C1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5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sex.edu/middle-states-self-study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ccreditation@Essex.ed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sex.edu/middle-states-self-study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ccreditation@essex.ed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sex.edu/middle-states-self-study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powerpoint 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752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2011" y="767457"/>
            <a:ext cx="7046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Essex County College</a:t>
            </a:r>
          </a:p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Self-Study Town Hall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2011" y="1992609"/>
            <a:ext cx="3097463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November 3</a:t>
            </a:r>
            <a:r>
              <a:rPr lang="en-US" i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rd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2022</a:t>
            </a:r>
          </a:p>
          <a:p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Dr. Leigh M. Bello</a:t>
            </a:r>
          </a:p>
          <a:p>
            <a:r>
              <a:rPr lang="en-US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MSCHE Steering Committee Co-Chair</a:t>
            </a:r>
          </a:p>
          <a:p>
            <a:endParaRPr lang="en-US" sz="8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Dr. Jeffrey Lee</a:t>
            </a:r>
          </a:p>
          <a:p>
            <a:r>
              <a:rPr lang="en-US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MSCHE Steering Committee Co-Chair</a:t>
            </a:r>
          </a:p>
          <a:p>
            <a:endParaRPr lang="en-US" sz="8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John Runfeldt</a:t>
            </a:r>
          </a:p>
          <a:p>
            <a:r>
              <a:rPr lang="en-US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Accreditation Liaison Officer (ALO)</a:t>
            </a:r>
          </a:p>
          <a:p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6849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power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" y="0"/>
            <a:ext cx="916752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776884"/>
            <a:ext cx="7599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Update on the Preliminary Visit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1459230"/>
            <a:ext cx="781165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On October 18</a:t>
            </a:r>
            <a:r>
              <a:rPr lang="en-US" sz="1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- 19</a:t>
            </a:r>
            <a:r>
              <a:rPr lang="en-US" sz="1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ECC hosted the Preliminary Visit with our Evaluation Chair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The rest of the Evaluation Team has not yet been announced.</a:t>
            </a:r>
          </a:p>
          <a:p>
            <a:pPr lvl="1"/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Our Evaluation Chair is Dr. Falecia Williams, President of Prince George’s Community College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As per Commission policy, a Preliminary Draft of the Self-Study Report was submitted in advance of her visit.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The Preliminary Draft that was submitted, was the collective work, and a product of the  collaboration of over 90 members of the MSCHE Committee Structure.</a:t>
            </a:r>
          </a:p>
          <a:p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85750"/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This collaboration included:</a:t>
            </a:r>
          </a:p>
          <a:p>
            <a:pPr marL="285750"/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738188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4 drafts written by the Working Groups led by the Working Group Chair(s), Steering Committee Liaisons, and the full Steering Committee.</a:t>
            </a:r>
          </a:p>
          <a:p>
            <a:pPr marL="452438"/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738188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 additional round of edits by smaller groups of Content Experts for each Standard.</a:t>
            </a:r>
          </a:p>
          <a:p>
            <a:pPr marL="452438"/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738188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The first Public Comment period.</a:t>
            </a:r>
          </a:p>
          <a:p>
            <a:pPr marL="452438"/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738188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 thorough review by the President.</a:t>
            </a:r>
          </a:p>
        </p:txBody>
      </p:sp>
    </p:spTree>
    <p:extLst>
      <p:ext uri="{BB962C8B-B14F-4D97-AF65-F5344CB8AC3E}">
        <p14:creationId xmlns:p14="http://schemas.microsoft.com/office/powerpoint/2010/main" val="36192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power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752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776884"/>
            <a:ext cx="7599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Update on the Preliminary Visit (continued)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9327" y="1767006"/>
            <a:ext cx="75995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Over the two-day visit Dr. Falecia Williams</a:t>
            </a:r>
          </a:p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Met with the President and key leadership</a:t>
            </a:r>
          </a:p>
          <a:p>
            <a:pPr lvl="1"/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Was taken on a detailed tour of the College</a:t>
            </a:r>
          </a:p>
          <a:p>
            <a:pPr lvl="1"/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Held a discussion session with a diverse group of our students</a:t>
            </a:r>
          </a:p>
          <a:p>
            <a:pPr lvl="1"/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Attended a working lunch with some of the members of our Board</a:t>
            </a:r>
          </a:p>
          <a:p>
            <a:pPr lvl="1"/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Held a group interview session for each of the 7 standards</a:t>
            </a:r>
          </a:p>
          <a:p>
            <a:pPr lvl="1"/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Interviewees included members of the Self-Study Leadership Team who contributed to the writing of the Chapter.</a:t>
            </a:r>
          </a:p>
          <a:p>
            <a:pPr lvl="2"/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Held a large group session with the members of the Self-Study Leadership Team to give her recommendations on the Preliminary Draft of our Self-Study Report.</a:t>
            </a:r>
          </a:p>
          <a:p>
            <a:pPr lvl="1"/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Held debrief sessions with the President, Steering Committee Co-Chairs, and ALO.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087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power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752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776884"/>
            <a:ext cx="7599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Recap of the Recommendations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9327" y="1767006"/>
            <a:ext cx="72902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It is important to remember that the Preliminary Visit is not part of the </a:t>
            </a:r>
            <a:r>
              <a:rPr lang="en-US" sz="1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evaluation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process, but rather, it is part of the </a:t>
            </a:r>
            <a:r>
              <a:rPr lang="en-US" sz="1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preparation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process.</a:t>
            </a:r>
          </a:p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Preparation for the College</a:t>
            </a:r>
          </a:p>
          <a:p>
            <a:pPr lvl="1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Receive input from the Evaluation Chair about ways in which we can improve our report.</a:t>
            </a:r>
          </a:p>
          <a:p>
            <a:pPr lvl="2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Preparation for the Evaluation Chair</a:t>
            </a:r>
          </a:p>
          <a:p>
            <a:pPr lvl="1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Learn as much about the College as possible so the Evaluation Chair can brief the Evaluation Team as fully and accurately as possible. </a:t>
            </a:r>
          </a:p>
          <a:p>
            <a:pPr lvl="2"/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Done to avoid any misinterpretations or misunderstanding during the evaluation process.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lvl="1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868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power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752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799" y="776884"/>
            <a:ext cx="7765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Recap of the Recommendations (Continued)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9327" y="1495038"/>
            <a:ext cx="755805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Recommendations were very thorough.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67 recommendations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Average of about 9.6 per standard</a:t>
            </a:r>
          </a:p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The most important takeaway was there were no conversations regarding non-compliance with any standards or requirements of affiliation.</a:t>
            </a:r>
          </a:p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The recommendations as a whole could be characterized as recommendations to:</a:t>
            </a:r>
          </a:p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Add additional information or clarification to better communicate our story.</a:t>
            </a:r>
          </a:p>
          <a:p>
            <a:pPr lvl="1"/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Clarify some of the tables and figures and add narrative to give better context.</a:t>
            </a:r>
          </a:p>
          <a:p>
            <a:pPr lvl="1"/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Migrate certain information that are referenced in the evidence inventory, directly into the report to better tell our story.</a:t>
            </a:r>
          </a:p>
          <a:p>
            <a:pPr lvl="1"/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The narrative on the business process is sufficient, but to add more examples of how these processes impact students.</a:t>
            </a:r>
          </a:p>
          <a:p>
            <a:pPr lvl="1"/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Additional clarification for the reader on our reporting period used.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224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39DCB1A-5964-5D9F-9024-106CB7AE22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7570567"/>
              </p:ext>
            </p:extLst>
          </p:nvPr>
        </p:nvGraphicFramePr>
        <p:xfrm>
          <a:off x="465908" y="1179543"/>
          <a:ext cx="82208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12C9B9E7-E7F2-44DD-BC91-09DA491A6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b="1" dirty="0"/>
              <a:t>Overview of Strategy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16F47A41-A7A8-EB53-5AA9-3747ADF6F3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4330882"/>
              </p:ext>
            </p:extLst>
          </p:nvPr>
        </p:nvGraphicFramePr>
        <p:xfrm>
          <a:off x="1524000" y="4663238"/>
          <a:ext cx="6096000" cy="1160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E9ECD35-2B35-AD10-A25E-FCF78421F562}"/>
              </a:ext>
            </a:extLst>
          </p:cNvPr>
          <p:cNvSpPr txBox="1"/>
          <p:nvPr/>
        </p:nvSpPr>
        <p:spPr>
          <a:xfrm>
            <a:off x="343807" y="1953211"/>
            <a:ext cx="850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Strategy for Incorporating Recommendations into the Report: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C1DCEB-E75A-93BB-BF76-0A6830946432}"/>
              </a:ext>
            </a:extLst>
          </p:cNvPr>
          <p:cNvSpPr txBox="1"/>
          <p:nvPr/>
        </p:nvSpPr>
        <p:spPr>
          <a:xfrm>
            <a:off x="2851249" y="4293906"/>
            <a:ext cx="348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Additional Tasks</a:t>
            </a:r>
          </a:p>
        </p:txBody>
      </p:sp>
    </p:spTree>
    <p:extLst>
      <p:ext uri="{BB962C8B-B14F-4D97-AF65-F5344CB8AC3E}">
        <p14:creationId xmlns:p14="http://schemas.microsoft.com/office/powerpoint/2010/main" val="2525327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power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752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776884"/>
            <a:ext cx="7599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Timeline from Fall 2022 and forward: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F256688-93D7-4971-865C-CB0E19F8E2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895485"/>
              </p:ext>
            </p:extLst>
          </p:nvPr>
        </p:nvGraphicFramePr>
        <p:xfrm>
          <a:off x="457200" y="1679197"/>
          <a:ext cx="8229600" cy="3191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364">
                  <a:extLst>
                    <a:ext uri="{9D8B030D-6E8A-4147-A177-3AD203B41FA5}">
                      <a16:colId xmlns:a16="http://schemas.microsoft.com/office/drawing/2014/main" val="2723973140"/>
                    </a:ext>
                  </a:extLst>
                </a:gridCol>
                <a:gridCol w="6359236">
                  <a:extLst>
                    <a:ext uri="{9D8B030D-6E8A-4147-A177-3AD203B41FA5}">
                      <a16:colId xmlns:a16="http://schemas.microsoft.com/office/drawing/2014/main" val="2477662700"/>
                    </a:ext>
                  </a:extLst>
                </a:gridCol>
              </a:tblGrid>
              <a:tr h="3042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Time Period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815" marR="74815" marT="37407" marB="3740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effectLst/>
                        </a:rPr>
                        <a:t>Activity/Task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815" marR="74815" marT="37407" marB="37407"/>
                </a:tc>
                <a:extLst>
                  <a:ext uri="{0D108BD9-81ED-4DB2-BD59-A6C34878D82A}">
                    <a16:rowId xmlns:a16="http://schemas.microsoft.com/office/drawing/2014/main" val="2335995673"/>
                  </a:ext>
                </a:extLst>
              </a:tr>
              <a:tr h="10247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effectLst/>
                        </a:rPr>
                        <a:t>Fall 2022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815" marR="74815" marT="37407" marB="37407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en-US" sz="1500" kern="1200" dirty="0">
                          <a:effectLst/>
                        </a:rPr>
                        <a:t>Submit Preliminary Draft of the Self-Study Report to Evaluation Chair (9/28)</a:t>
                      </a:r>
                      <a:endParaRPr lang="en-US" sz="9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en-US" sz="1500" kern="1200" dirty="0">
                          <a:effectLst/>
                        </a:rPr>
                        <a:t>Preliminary Visit (10/18 – 10/19)</a:t>
                      </a:r>
                      <a:endParaRPr lang="en-US" sz="9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en-US" sz="1500" kern="1200" dirty="0">
                          <a:effectLst/>
                        </a:rPr>
                        <a:t>Fall Town Hall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en-US" sz="1500" kern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Student Town Hall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"/>
                        <a:tabLst>
                          <a:tab pos="457200" algn="l"/>
                        </a:tabLst>
                        <a:defRPr/>
                      </a:pPr>
                      <a:r>
                        <a:rPr lang="en-US" sz="1500" kern="1200" dirty="0">
                          <a:effectLst/>
                        </a:rPr>
                        <a:t>Continue working on Self-Study Report, Evidence Inventory, VC Report</a:t>
                      </a:r>
                    </a:p>
                  </a:txBody>
                  <a:tcPr marL="74815" marR="74815" marT="37407" marB="37407"/>
                </a:tc>
                <a:extLst>
                  <a:ext uri="{0D108BD9-81ED-4DB2-BD59-A6C34878D82A}">
                    <a16:rowId xmlns:a16="http://schemas.microsoft.com/office/drawing/2014/main" val="2788249543"/>
                  </a:ext>
                </a:extLst>
              </a:tr>
              <a:tr h="7335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effectLst/>
                        </a:rPr>
                        <a:t>Spring 2023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815" marR="74815" marT="37407" marB="37407"/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"/>
                        <a:tabLst>
                          <a:tab pos="457200" algn="l"/>
                        </a:tabLst>
                        <a:defRPr/>
                      </a:pPr>
                      <a:r>
                        <a:rPr lang="en-US" sz="1500" kern="1200" dirty="0">
                          <a:effectLst/>
                        </a:rPr>
                        <a:t>(Jan) Finalize Self-Study Report, Evidence Inventory, VC Report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"/>
                        <a:tabLst>
                          <a:tab pos="457200" algn="l"/>
                        </a:tabLst>
                        <a:defRPr/>
                      </a:pPr>
                      <a:r>
                        <a:rPr lang="en-US" sz="1500" kern="1200" dirty="0">
                          <a:effectLst/>
                        </a:rPr>
                        <a:t>(1</a:t>
                      </a:r>
                      <a:r>
                        <a:rPr lang="en-US" sz="1500" kern="1200" baseline="30000" dirty="0">
                          <a:effectLst/>
                        </a:rPr>
                        <a:t>st</a:t>
                      </a:r>
                      <a:r>
                        <a:rPr lang="en-US" sz="1500" kern="1200" dirty="0">
                          <a:effectLst/>
                        </a:rPr>
                        <a:t> week of February) – Submit Self-Study Report, Evidence Inventory, VC Report to the Commission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"/>
                        <a:tabLst>
                          <a:tab pos="457200" algn="l"/>
                        </a:tabLst>
                        <a:defRPr/>
                      </a:pPr>
                      <a:r>
                        <a:rPr lang="en-US" sz="1500" kern="1200" dirty="0">
                          <a:effectLst/>
                        </a:rPr>
                        <a:t>(Feb-March 20</a:t>
                      </a:r>
                      <a:r>
                        <a:rPr lang="en-US" sz="1500" kern="1200" baseline="30000" dirty="0">
                          <a:effectLst/>
                        </a:rPr>
                        <a:t>th</a:t>
                      </a:r>
                      <a:r>
                        <a:rPr lang="en-US" sz="1500" kern="1200" dirty="0">
                          <a:effectLst/>
                        </a:rPr>
                        <a:t>) – Preparation Sessions with Interview Groups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"/>
                        <a:tabLst>
                          <a:tab pos="457200" algn="l"/>
                        </a:tabLst>
                        <a:defRPr/>
                      </a:pPr>
                      <a:r>
                        <a:rPr lang="en-US" sz="1500" kern="1200" dirty="0">
                          <a:effectLst/>
                        </a:rPr>
                        <a:t>(March 21 - 23) – Site Visit</a:t>
                      </a:r>
                    </a:p>
                  </a:txBody>
                  <a:tcPr marL="74815" marR="74815" marT="37407" marB="37407"/>
                </a:tc>
                <a:extLst>
                  <a:ext uri="{0D108BD9-81ED-4DB2-BD59-A6C34878D82A}">
                    <a16:rowId xmlns:a16="http://schemas.microsoft.com/office/drawing/2014/main" val="3716969929"/>
                  </a:ext>
                </a:extLst>
              </a:tr>
              <a:tr h="3042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effectLst/>
                        </a:rPr>
                        <a:t>June 2023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815" marR="74815" marT="37407" marB="37407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en-US" sz="1500" kern="1200" dirty="0">
                          <a:effectLst/>
                        </a:rPr>
                        <a:t>Commission meets to determine action and notifies the institution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815" marR="74815" marT="37407" marB="37407"/>
                </a:tc>
                <a:extLst>
                  <a:ext uri="{0D108BD9-81ED-4DB2-BD59-A6C34878D82A}">
                    <a16:rowId xmlns:a16="http://schemas.microsoft.com/office/drawing/2014/main" val="3605248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004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power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752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776884"/>
            <a:ext cx="7599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Communication Plan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4860" y="2340114"/>
            <a:ext cx="781848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Transparency:  Town Halls and Public Comments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Town Hall Events once per semester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New landing page on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3"/>
              </a:rPr>
              <a:t>https://www.essex.edu/middle-states-self-study/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Email address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4"/>
              </a:rPr>
              <a:t>accreditation@Essex.edu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</a:p>
          <a:p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0913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power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752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776884"/>
            <a:ext cx="7599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Public Comment Period #2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1637645"/>
            <a:ext cx="796754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/>
              <a:t>As mentioned in our Self Study Design, the Drafts will be open for Public Comments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US" sz="8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/>
              <a:t>What is entailed?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Each Standard will be reviewed separately.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Closes on November 14, 2022 at 5:00 pm</a:t>
            </a:r>
          </a:p>
          <a:p>
            <a:pPr lvl="1"/>
            <a:endParaRPr lang="en-US" sz="8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/>
              <a:t>All comments will be reviewed and sent back to Working Groups for discussion.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/>
              <a:t>Review Criteria and Incorporate recommendations as needed.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/>
              <a:t>Send revised Draft for final Draft review.</a:t>
            </a:r>
          </a:p>
          <a:p>
            <a:pPr lvl="2"/>
            <a:endParaRPr lang="en-US" sz="8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/>
              <a:t>Go to </a:t>
            </a:r>
            <a:r>
              <a:rPr lang="en-US" u="sng" dirty="0">
                <a:hlinkClick r:id="rId3"/>
              </a:rPr>
              <a:t>https://www.essex.edu/middle-states-self-study/</a:t>
            </a:r>
            <a:r>
              <a:rPr lang="en-US" dirty="0"/>
              <a:t> to view the current DRAFT </a:t>
            </a:r>
          </a:p>
          <a:p>
            <a:pPr lvl="0"/>
            <a:endParaRPr lang="en-US" sz="800" u="sng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/>
              <a:t>All comments should include page #, comment and recommendation.</a:t>
            </a:r>
          </a:p>
          <a:p>
            <a:pPr lvl="0"/>
            <a:endParaRPr lang="en-US" sz="800" u="sng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/>
              <a:t>Please send all comments to </a:t>
            </a:r>
            <a:r>
              <a:rPr lang="en-US" u="sng" dirty="0">
                <a:hlinkClick r:id="rId4"/>
              </a:rPr>
              <a:t>accreditation@essex.edu</a:t>
            </a:r>
            <a:r>
              <a:rPr lang="en-US" u="sn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009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power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752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776884"/>
            <a:ext cx="75995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What can you do to prepare?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6E917F-38DD-4676-8686-B66220CB89A9}"/>
              </a:ext>
            </a:extLst>
          </p:cNvPr>
          <p:cNvSpPr txBox="1"/>
          <p:nvPr/>
        </p:nvSpPr>
        <p:spPr>
          <a:xfrm>
            <a:off x="834860" y="2340114"/>
            <a:ext cx="781848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Review all of the information on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3"/>
              </a:rPr>
              <a:t>https://www.essex.edu/middle-states-self-study/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Review old reports for History</a:t>
            </a:r>
          </a:p>
          <a:p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Read the SSD</a:t>
            </a:r>
          </a:p>
          <a:p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Read the current DRAFT</a:t>
            </a:r>
          </a:p>
          <a:p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Attend all sessions to include our Site Visit Prep Meetings</a:t>
            </a:r>
          </a:p>
          <a:p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Submit your questions and comments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4952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power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752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442" y="2369855"/>
            <a:ext cx="79786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Qu</a:t>
            </a:r>
            <a:r>
              <a:rPr 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stions????</a:t>
            </a:r>
          </a:p>
          <a:p>
            <a:pPr algn="ctr"/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ctr"/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ctr"/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ctr"/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7608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power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23" y="0"/>
            <a:ext cx="916752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776884"/>
            <a:ext cx="5525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Introduction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546325"/>
            <a:ext cx="7383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Dr. Augustine A. Boakye, President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2128" y="2731264"/>
            <a:ext cx="6968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Welcome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Importance of the Self-Study Process</a:t>
            </a:r>
          </a:p>
        </p:txBody>
      </p:sp>
    </p:spTree>
    <p:extLst>
      <p:ext uri="{BB962C8B-B14F-4D97-AF65-F5344CB8AC3E}">
        <p14:creationId xmlns:p14="http://schemas.microsoft.com/office/powerpoint/2010/main" val="1262454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power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23" y="0"/>
            <a:ext cx="916752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776884"/>
            <a:ext cx="5525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Agenda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8219" y="1927701"/>
            <a:ext cx="748145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 review of how we got here</a:t>
            </a:r>
          </a:p>
          <a:p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461963" indent="-461963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Update on the Preliminary Visit</a:t>
            </a:r>
          </a:p>
          <a:p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461963" indent="-461963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Look at the timeline ahead</a:t>
            </a:r>
          </a:p>
          <a:p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461963" indent="-461963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Information on Public Comment Period #2</a:t>
            </a:r>
          </a:p>
        </p:txBody>
      </p:sp>
    </p:spTree>
    <p:extLst>
      <p:ext uri="{BB962C8B-B14F-4D97-AF65-F5344CB8AC3E}">
        <p14:creationId xmlns:p14="http://schemas.microsoft.com/office/powerpoint/2010/main" val="3838813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power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23" y="91440"/>
            <a:ext cx="916752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776884"/>
            <a:ext cx="7599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How did we get here?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088" y="1912455"/>
            <a:ext cx="797531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51" indent="-292093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Middle States Accreditation Cycle?</a:t>
            </a:r>
          </a:p>
          <a:p>
            <a:pPr marL="169858">
              <a:buClr>
                <a:schemeClr val="tx1">
                  <a:lumMod val="65000"/>
                  <a:lumOff val="35000"/>
                </a:schemeClr>
              </a:buClr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5608" indent="-28575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Essex County College is scheduled for reaccreditation in 2022-2023</a:t>
            </a:r>
          </a:p>
          <a:p>
            <a:pPr marL="912808" lvl="1" indent="-28575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Self-Study Report due Feb 7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2022</a:t>
            </a:r>
          </a:p>
          <a:p>
            <a:pPr marL="912808" lvl="1" indent="-28575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Visit scheduled for March 21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23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58">
              <a:buClr>
                <a:schemeClr val="tx1">
                  <a:lumMod val="65000"/>
                  <a:lumOff val="35000"/>
                </a:schemeClr>
              </a:buClr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5608" indent="-28575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preparation for our reaffirmation, the College must undergo a comprehensive Self-Study.</a:t>
            </a:r>
          </a:p>
          <a:p>
            <a:pPr marL="455608" indent="-28575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5608" indent="-28575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Self-Study is the two-year period leading up to our site visit. </a:t>
            </a:r>
          </a:p>
          <a:p>
            <a:pPr marL="169858">
              <a:buClr>
                <a:schemeClr val="tx1">
                  <a:lumMod val="65000"/>
                  <a:lumOff val="35000"/>
                </a:schemeClr>
              </a:buClr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5608" indent="-28575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official start of our Self-Study was our mandatory attendance at the Self-Study Institute (SSI) two-years prior to our scheduled reaffirmation.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4482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power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23" y="91440"/>
            <a:ext cx="916752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776884"/>
            <a:ext cx="7599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Self Study Design (SSD)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59200" y="1676484"/>
            <a:ext cx="496024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2763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report providing a blueprint of our Self-Study approach, processes, and strategies.</a:t>
            </a:r>
          </a:p>
          <a:p>
            <a:pPr marL="169863">
              <a:buClr>
                <a:schemeClr val="tx1">
                  <a:lumMod val="65000"/>
                  <a:lumOff val="35000"/>
                </a:schemeClr>
              </a:buClr>
            </a:pP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report must be submitted to the Commission for approval.</a:t>
            </a:r>
          </a:p>
          <a:p>
            <a:pPr marL="169863">
              <a:buClr>
                <a:schemeClr val="tx1">
                  <a:lumMod val="65000"/>
                  <a:lumOff val="35000"/>
                </a:schemeClr>
              </a:buClr>
            </a:pP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58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Self-Study Design is very prescriptively structured by the Commission and includes 12 detailed sections.</a:t>
            </a:r>
          </a:p>
          <a:p>
            <a:pPr marL="169858">
              <a:buClr>
                <a:schemeClr val="tx1">
                  <a:lumMod val="65000"/>
                  <a:lumOff val="35000"/>
                </a:schemeClr>
              </a:buClr>
            </a:pP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58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 by the Commission on 3/12/21</a:t>
            </a:r>
          </a:p>
          <a:p>
            <a:pPr lvl="1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385"/>
          <a:stretch/>
        </p:blipFill>
        <p:spPr>
          <a:xfrm>
            <a:off x="424558" y="1629038"/>
            <a:ext cx="3086738" cy="38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5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power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549" y="46353"/>
            <a:ext cx="916752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6344" y="776884"/>
            <a:ext cx="8065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Self Study Process in a Nutshell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548" y="1618356"/>
            <a:ext cx="773436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Fifteen Requirements of Affiliation </a:t>
            </a:r>
          </a:p>
          <a:p>
            <a:pPr marL="169863">
              <a:buClr>
                <a:schemeClr val="tx1">
                  <a:lumMod val="65000"/>
                  <a:lumOff val="35000"/>
                </a:schemeClr>
              </a:buClr>
            </a:pPr>
            <a:endParaRPr lang="en-US" sz="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5613" indent="-28575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minimum eligibility requirements to become a MSCHE institution</a:t>
            </a:r>
          </a:p>
          <a:p>
            <a:pPr marL="455613" indent="-28575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our Self-Study Report we must show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“continued compliance”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the Requirements of Affiliation.</a:t>
            </a:r>
          </a:p>
          <a:p>
            <a:pPr marL="169863" indent="0">
              <a:buClr>
                <a:schemeClr val="accent2"/>
              </a:buClr>
              <a:buNone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0">
              <a:buClr>
                <a:schemeClr val="accent2"/>
              </a:buClr>
              <a:buNone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Seven Standards of Accreditation</a:t>
            </a:r>
          </a:p>
          <a:p>
            <a:pPr marL="169863" indent="0">
              <a:buClr>
                <a:schemeClr val="accent2"/>
              </a:buClr>
              <a:buNone/>
            </a:pPr>
            <a:endParaRPr lang="en-US" sz="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5613" indent="-28575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the heart and soul of the accreditation process</a:t>
            </a:r>
          </a:p>
          <a:p>
            <a:pPr marL="455613" indent="-28575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to show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“substantial evidence”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we meet all seven Standards</a:t>
            </a:r>
          </a:p>
          <a:p>
            <a:pPr marL="169863" indent="0">
              <a:buClr>
                <a:schemeClr val="accent2"/>
              </a:buClr>
              <a:buNone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0">
              <a:buClr>
                <a:schemeClr val="accent2"/>
              </a:buClr>
              <a:buNone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our own lens of:</a:t>
            </a:r>
          </a:p>
          <a:p>
            <a:pPr marL="169863" indent="0">
              <a:buClr>
                <a:schemeClr val="accent2"/>
              </a:buClr>
              <a:buNone/>
            </a:pPr>
            <a:endParaRPr lang="en-US" sz="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5613" indent="-28575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institutional Mission, Values, and Strategic Goals</a:t>
            </a:r>
          </a:p>
          <a:p>
            <a:pPr marL="455613" indent="-28575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Self-Study Institutional Priorities</a:t>
            </a:r>
          </a:p>
          <a:p>
            <a:pPr marL="169863">
              <a:buClr>
                <a:schemeClr val="tx1">
                  <a:lumMod val="65000"/>
                  <a:lumOff val="35000"/>
                </a:schemeClr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485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power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549" y="0"/>
            <a:ext cx="916752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6344" y="776884"/>
            <a:ext cx="8065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The Seven Standards of Accreditation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6344" y="2538456"/>
            <a:ext cx="80650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2763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I - Mission and Goals</a:t>
            </a:r>
          </a:p>
          <a:p>
            <a:pPr marL="512763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endParaRPr lang="en-US" sz="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II – Ethics and Integrity</a:t>
            </a:r>
          </a:p>
          <a:p>
            <a:pPr marL="512763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endParaRPr lang="en-US" sz="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III – Design and Delivery of the Student Learning Experience</a:t>
            </a:r>
          </a:p>
          <a:p>
            <a:pPr marL="512763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endParaRPr lang="en-US" sz="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IV - Support of the Student Experience</a:t>
            </a:r>
          </a:p>
          <a:p>
            <a:pPr marL="512763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endParaRPr lang="en-US" sz="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V – Educational Effectiveness Assessment</a:t>
            </a:r>
          </a:p>
          <a:p>
            <a:pPr marL="512763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endParaRPr lang="en-US" sz="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VI – Planning, Resources, and Institutional Improvement</a:t>
            </a:r>
          </a:p>
          <a:p>
            <a:pPr marL="512763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endParaRPr lang="en-US" sz="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VII – Governance, Leadership, and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470373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power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549" y="0"/>
            <a:ext cx="916752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176" y="361806"/>
            <a:ext cx="8065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Self-Study Committee Structure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6197"/>
          <a:stretch/>
        </p:blipFill>
        <p:spPr>
          <a:xfrm>
            <a:off x="1322424" y="1118035"/>
            <a:ext cx="6515290" cy="458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42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power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752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776884"/>
            <a:ext cx="7599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Representative Voices</a:t>
            </a:r>
          </a:p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Steering Committee and Working Groups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9327" y="1959411"/>
            <a:ext cx="711998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7058" indent="-4572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percent women</a:t>
            </a:r>
          </a:p>
          <a:p>
            <a:pPr marL="169858">
              <a:buClr>
                <a:schemeClr val="tx1">
                  <a:lumMod val="65000"/>
                  <a:lumOff val="35000"/>
                </a:schemeClr>
              </a:buClr>
            </a:pP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58" indent="-4572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 percent minority;</a:t>
            </a:r>
          </a:p>
          <a:p>
            <a:pPr marL="627058" indent="-4572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58" indent="-4572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percent faculty - 37 faculty members (29 FT, 8 Adjunct Faculty) </a:t>
            </a:r>
          </a:p>
          <a:p>
            <a:pPr marL="169858">
              <a:buClr>
                <a:schemeClr val="tx1">
                  <a:lumMod val="65000"/>
                  <a:lumOff val="35000"/>
                </a:schemeClr>
              </a:buClr>
            </a:pP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58" indent="-4572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Representation from all the various levels of administration and staff.</a:t>
            </a:r>
          </a:p>
          <a:p>
            <a:pPr marL="169858">
              <a:buClr>
                <a:schemeClr val="tx1">
                  <a:lumMod val="65000"/>
                  <a:lumOff val="35000"/>
                </a:schemeClr>
              </a:buClr>
            </a:pP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58" indent="-4572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Representation across all academic divisions</a:t>
            </a:r>
          </a:p>
          <a:p>
            <a:pPr marL="169858">
              <a:buClr>
                <a:schemeClr val="tx1">
                  <a:lumMod val="65000"/>
                  <a:lumOff val="35000"/>
                </a:schemeClr>
              </a:buClr>
            </a:pP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58" indent="-4572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Mechanisms in place to capture the voice of all employees and students. </a:t>
            </a:r>
          </a:p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6053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7183</TotalTime>
  <Words>1387</Words>
  <Application>Microsoft Office PowerPoint</Application>
  <PresentationFormat>On-screen Show (4:3)</PresentationFormat>
  <Paragraphs>249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Overview of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</dc:creator>
  <cp:lastModifiedBy>John Runfeldt</cp:lastModifiedBy>
  <cp:revision>52</cp:revision>
  <cp:lastPrinted>2021-04-06T19:46:50Z</cp:lastPrinted>
  <dcterms:created xsi:type="dcterms:W3CDTF">2021-03-18T21:21:26Z</dcterms:created>
  <dcterms:modified xsi:type="dcterms:W3CDTF">2022-11-03T17:54:53Z</dcterms:modified>
</cp:coreProperties>
</file>